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pos="1545" userDrawn="1">
          <p15:clr>
            <a:srgbClr val="A4A3A4"/>
          </p15:clr>
        </p15:guide>
        <p15:guide id="3" pos="7477" userDrawn="1">
          <p15:clr>
            <a:srgbClr val="A4A3A4"/>
          </p15:clr>
        </p15:guide>
        <p15:guide id="4" orient="horz" pos="41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" initials="s" lastIdx="1" clrIdx="0"/>
  <p:cmAuthor id="1" name="谢杏" initials="XX" lastIdx="4" clrIdx="0"/>
  <p:cmAuthor id="2" name="赵飞" initials="c" lastIdx="15" clrIdx="1"/>
  <p:cmAuthor id="3" name="shawn dong" initials="sd" lastIdx="2" clrIdx="2"/>
  <p:cmAuthor id="4" name="Gu, Yi (ES-CMS-BJ)" initials="GY(" lastIdx="1" clrIdx="3"/>
  <p:cmAuthor id="5" name="洪文静" initials="洪" lastIdx="1" clrIdx="1"/>
  <p:cmAuthor id="6" name="guoxx" initials="g" lastIdx="2" clrIdx="8"/>
  <p:cmAuthor id="7" name="PJ Landwehrle" initials="P" lastIdx="10" clrIdx="3"/>
  <p:cmAuthor id="8" name="Steve Thorne" initials="S" lastIdx="2" clrIdx="4"/>
  <p:cmAuthor id="9" name="smkhan" initials="s" lastIdx="6" clrIdx="5"/>
  <p:cmAuthor id="10" name="李超（IT）" initials="L" lastIdx="1" clrIdx="9"/>
  <p:cmAuthor id="11" name="朱磊" initials="朱" lastIdx="2" clrIdx="10"/>
  <p:cmAuthor id="14" name="李岩（IT）" initials="李" lastIdx="2" clrIdx="13"/>
  <p:cmAuthor id="15" name="13686" initials="1" lastIdx="1" clrIdx="14"/>
  <p:cmAuthor id="20" name="作者" initials="A" lastIdx="0" clrIdx="2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CC3C"/>
    <a:srgbClr val="3187C6"/>
    <a:srgbClr val="F7C15D"/>
    <a:srgbClr val="E3E4E7"/>
    <a:srgbClr val="4472C4"/>
    <a:srgbClr val="48A088"/>
    <a:srgbClr val="3161E7"/>
    <a:srgbClr val="F1FB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39"/>
    <p:restoredTop sz="94635"/>
  </p:normalViewPr>
  <p:slideViewPr>
    <p:cSldViewPr snapToGrid="0" snapToObjects="1" showGuides="1">
      <p:cViewPr>
        <p:scale>
          <a:sx n="100" d="100"/>
          <a:sy n="100" d="100"/>
        </p:scale>
        <p:origin x="954" y="228"/>
      </p:cViewPr>
      <p:guideLst>
        <p:guide orient="horz" pos="1480"/>
        <p:guide pos="1545"/>
        <p:guide pos="7477"/>
        <p:guide orient="horz" pos="41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" Type="http://schemas.openxmlformats.org/officeDocument/2006/relationships/theme" Target="theme/theme1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" Type="http://schemas.openxmlformats.org/officeDocument/2006/relationships/notesMaster" Target="notesMasters/notesMaster1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" Type="http://schemas.openxmlformats.org/officeDocument/2006/relationships/handoutMaster" Target="handoutMasters/handoutMaster1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ableStyles" Target="tableStyles.xml"/><Relationship Id="rId8" Type="http://schemas.openxmlformats.org/officeDocument/2006/relationships/commentAuthors" Target="commentAuthors.xml"/><Relationship Id="rId9" Type="http://schemas.openxmlformats.org/officeDocument/2006/relationships/tags" Target="tags/tag32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10" Type="http://schemas.openxmlformats.org/officeDocument/2006/relationships/tags" Target="../tags/tag17.xml"/><Relationship Id="rId11" Type="http://schemas.openxmlformats.org/officeDocument/2006/relationships/tags" Target="../tags/tag18.xml"/><Relationship Id="rId12" Type="http://schemas.openxmlformats.org/officeDocument/2006/relationships/tags" Target="../tags/tag19.xml"/><Relationship Id="rId13" Type="http://schemas.openxmlformats.org/officeDocument/2006/relationships/tags" Target="../tags/tag20.xml"/><Relationship Id="rId14" Type="http://schemas.openxmlformats.org/officeDocument/2006/relationships/tags" Target="../tags/tag21.xml"/><Relationship Id="rId15" Type="http://schemas.openxmlformats.org/officeDocument/2006/relationships/tags" Target="../tags/tag22.xml"/><Relationship Id="rId16" Type="http://schemas.openxmlformats.org/officeDocument/2006/relationships/tags" Target="../tags/tag23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/>
        </p:nvCxnSpPr>
        <p:spPr>
          <a:xfrm>
            <a:off x="233045" y="697865"/>
            <a:ext cx="1177925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图文框 2"/>
          <p:cNvSpPr/>
          <p:nvPr userDrawn="1">
            <p:custDataLst>
              <p:tags r:id="rId2"/>
            </p:custDataLst>
          </p:nvPr>
        </p:nvSpPr>
        <p:spPr>
          <a:xfrm>
            <a:off x="-434975" y="-48260"/>
            <a:ext cx="12985115" cy="6905625"/>
          </a:xfrm>
          <a:prstGeom prst="frame">
            <a:avLst>
              <a:gd name="adj1" fmla="val 65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4" name="图文框 3"/>
          <p:cNvSpPr/>
          <p:nvPr userDrawn="1">
            <p:custDataLst>
              <p:tags r:id="rId3"/>
            </p:custDataLst>
          </p:nvPr>
        </p:nvSpPr>
        <p:spPr>
          <a:xfrm>
            <a:off x="635" y="0"/>
            <a:ext cx="12044045" cy="6697345"/>
          </a:xfrm>
          <a:prstGeom prst="frame">
            <a:avLst>
              <a:gd name="adj1" fmla="val 866"/>
            </a:avLst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5" name="矩形 4"/>
          <p:cNvSpPr/>
          <p:nvPr userDrawn="1">
            <p:custDataLst>
              <p:tags r:id="rId4"/>
            </p:custDataLst>
          </p:nvPr>
        </p:nvSpPr>
        <p:spPr>
          <a:xfrm>
            <a:off x="-3573" y="-50300"/>
            <a:ext cx="640144" cy="668067"/>
          </a:xfrm>
          <a:prstGeom prst="rect">
            <a:avLst/>
          </a:prstGeom>
          <a:solidFill>
            <a:srgbClr val="318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6" name="矩形 5"/>
          <p:cNvSpPr/>
          <p:nvPr userDrawn="1">
            <p:custDataLst>
              <p:tags r:id="rId5"/>
            </p:custDataLst>
          </p:nvPr>
        </p:nvSpPr>
        <p:spPr>
          <a:xfrm>
            <a:off x="310191" y="236030"/>
            <a:ext cx="474870" cy="495584"/>
          </a:xfrm>
          <a:prstGeom prst="rect">
            <a:avLst/>
          </a:prstGeom>
          <a:solidFill>
            <a:srgbClr val="FEC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1" name="斜纹 80"/>
          <p:cNvSpPr/>
          <p:nvPr userDrawn="1">
            <p:custDataLst>
              <p:tags r:id="rId6"/>
            </p:custDataLst>
          </p:nvPr>
        </p:nvSpPr>
        <p:spPr>
          <a:xfrm rot="18776160" flipH="1">
            <a:off x="-1802122" y="6354505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0070C0"/>
              </a:gs>
              <a:gs pos="68000">
                <a:srgbClr val="0070C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2" name="斜纹 81"/>
          <p:cNvSpPr/>
          <p:nvPr userDrawn="1">
            <p:custDataLst>
              <p:tags r:id="rId7"/>
            </p:custDataLst>
          </p:nvPr>
        </p:nvSpPr>
        <p:spPr>
          <a:xfrm rot="18776160" flipH="1">
            <a:off x="-2097763" y="6821869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F7C15D"/>
              </a:gs>
              <a:gs pos="68000">
                <a:srgbClr val="E9AC01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4" name="斜纹 83"/>
          <p:cNvSpPr/>
          <p:nvPr userDrawn="1">
            <p:custDataLst>
              <p:tags r:id="rId8"/>
            </p:custDataLst>
          </p:nvPr>
        </p:nvSpPr>
        <p:spPr>
          <a:xfrm rot="7976160" flipH="1">
            <a:off x="11120147" y="-546588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0070C0"/>
              </a:gs>
              <a:gs pos="68000">
                <a:srgbClr val="0070C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5" name="斜纹 84"/>
          <p:cNvSpPr/>
          <p:nvPr userDrawn="1">
            <p:custDataLst>
              <p:tags r:id="rId9"/>
            </p:custDataLst>
          </p:nvPr>
        </p:nvSpPr>
        <p:spPr>
          <a:xfrm rot="7976160" flipH="1">
            <a:off x="11007748" y="-192645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F7C15D"/>
              </a:gs>
              <a:gs pos="68000">
                <a:srgbClr val="E9AC01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5675" y="0"/>
            <a:ext cx="10515600" cy="905510"/>
          </a:xfrm>
        </p:spPr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 dirty="0">
                <a:solidFill>
                  <a:srgbClr val="00355C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rgbClr val="3187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</p:nvPr>
        </p:nvSpPr>
        <p:spPr>
          <a:xfrm>
            <a:off x="3982720" y="5034915"/>
            <a:ext cx="5830570" cy="532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1">
                <a:solidFill>
                  <a:srgbClr val="F7C15D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-916305" y="-1924685"/>
            <a:ext cx="13274675" cy="10570210"/>
            <a:chOff x="-1443" y="-3031"/>
            <a:chExt cx="20905" cy="16646"/>
          </a:xfrm>
        </p:grpSpPr>
        <p:sp>
          <p:nvSpPr>
            <p:cNvPr id="19" name="图文框 18"/>
            <p:cNvSpPr/>
            <p:nvPr userDrawn="1">
              <p:custDataLst>
                <p:tags r:id="rId2"/>
              </p:custDataLst>
            </p:nvPr>
          </p:nvSpPr>
          <p:spPr>
            <a:xfrm>
              <a:off x="749" y="451"/>
              <a:ext cx="17702" cy="9897"/>
            </a:xfrm>
            <a:prstGeom prst="frame">
              <a:avLst>
                <a:gd name="adj1" fmla="val 658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20" name="图文框 19"/>
            <p:cNvSpPr/>
            <p:nvPr userDrawn="1">
              <p:custDataLst>
                <p:tags r:id="rId3"/>
              </p:custDataLst>
            </p:nvPr>
          </p:nvSpPr>
          <p:spPr>
            <a:xfrm>
              <a:off x="509" y="845"/>
              <a:ext cx="18183" cy="9110"/>
            </a:xfrm>
            <a:prstGeom prst="frame">
              <a:avLst>
                <a:gd name="adj1" fmla="val 866"/>
              </a:avLst>
            </a:prstGeom>
            <a:solidFill>
              <a:srgbClr val="004A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27" name="矩形 26"/>
            <p:cNvSpPr/>
            <p:nvPr userDrawn="1">
              <p:custDataLst>
                <p:tags r:id="rId4"/>
              </p:custDataLst>
            </p:nvPr>
          </p:nvSpPr>
          <p:spPr>
            <a:xfrm>
              <a:off x="14733" y="1157"/>
              <a:ext cx="1766" cy="1766"/>
            </a:xfrm>
            <a:prstGeom prst="rect">
              <a:avLst/>
            </a:prstGeom>
            <a:solidFill>
              <a:srgbClr val="3187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5"/>
              </p:custDataLst>
            </p:nvPr>
          </p:nvSpPr>
          <p:spPr>
            <a:xfrm>
              <a:off x="16841" y="1864"/>
              <a:ext cx="1428" cy="1428"/>
            </a:xfrm>
            <a:prstGeom prst="rect">
              <a:avLst/>
            </a:prstGeom>
            <a:solidFill>
              <a:srgbClr val="3187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29" name="矩形 28"/>
            <p:cNvSpPr/>
            <p:nvPr userDrawn="1">
              <p:custDataLst>
                <p:tags r:id="rId6"/>
              </p:custDataLst>
            </p:nvPr>
          </p:nvSpPr>
          <p:spPr>
            <a:xfrm>
              <a:off x="17452" y="5266"/>
              <a:ext cx="1428" cy="1428"/>
            </a:xfrm>
            <a:prstGeom prst="rect">
              <a:avLst/>
            </a:prstGeom>
            <a:solidFill>
              <a:srgbClr val="3187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7"/>
              </p:custDataLst>
            </p:nvPr>
          </p:nvSpPr>
          <p:spPr>
            <a:xfrm>
              <a:off x="1593" y="1566"/>
              <a:ext cx="1059" cy="1059"/>
            </a:xfrm>
            <a:prstGeom prst="rect">
              <a:avLst/>
            </a:prstGeom>
            <a:solidFill>
              <a:srgbClr val="F7C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4" name="矩形 33"/>
            <p:cNvSpPr/>
            <p:nvPr userDrawn="1">
              <p:custDataLst>
                <p:tags r:id="rId8"/>
              </p:custDataLst>
            </p:nvPr>
          </p:nvSpPr>
          <p:spPr>
            <a:xfrm>
              <a:off x="2355" y="8064"/>
              <a:ext cx="1766" cy="1766"/>
            </a:xfrm>
            <a:prstGeom prst="rect">
              <a:avLst/>
            </a:prstGeom>
            <a:solidFill>
              <a:srgbClr val="3187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5" name="矩形 34"/>
            <p:cNvSpPr/>
            <p:nvPr userDrawn="1">
              <p:custDataLst>
                <p:tags r:id="rId9"/>
              </p:custDataLst>
            </p:nvPr>
          </p:nvSpPr>
          <p:spPr>
            <a:xfrm>
              <a:off x="981" y="633"/>
              <a:ext cx="1428" cy="1428"/>
            </a:xfrm>
            <a:prstGeom prst="rect">
              <a:avLst/>
            </a:prstGeom>
            <a:solidFill>
              <a:srgbClr val="3187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6" name="矩形 35"/>
            <p:cNvSpPr/>
            <p:nvPr userDrawn="1">
              <p:custDataLst>
                <p:tags r:id="rId10"/>
              </p:custDataLst>
            </p:nvPr>
          </p:nvSpPr>
          <p:spPr>
            <a:xfrm>
              <a:off x="3187" y="9289"/>
              <a:ext cx="1059" cy="1059"/>
            </a:xfrm>
            <a:prstGeom prst="rect">
              <a:avLst/>
            </a:prstGeom>
            <a:solidFill>
              <a:srgbClr val="F7C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7" name="矩形 36"/>
            <p:cNvSpPr/>
            <p:nvPr userDrawn="1">
              <p:custDataLst>
                <p:tags r:id="rId11"/>
              </p:custDataLst>
            </p:nvPr>
          </p:nvSpPr>
          <p:spPr>
            <a:xfrm>
              <a:off x="1254" y="6877"/>
              <a:ext cx="1428" cy="1428"/>
            </a:xfrm>
            <a:prstGeom prst="rect">
              <a:avLst/>
            </a:prstGeom>
            <a:solidFill>
              <a:srgbClr val="F7C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8" name="斜纹 37"/>
            <p:cNvSpPr/>
            <p:nvPr userDrawn="1">
              <p:custDataLst>
                <p:tags r:id="rId12"/>
              </p:custDataLst>
            </p:nvPr>
          </p:nvSpPr>
          <p:spPr>
            <a:xfrm rot="18776160" flipH="1">
              <a:off x="-2843" y="9850"/>
              <a:ext cx="4894" cy="1164"/>
            </a:xfrm>
            <a:prstGeom prst="diagStripe">
              <a:avLst>
                <a:gd name="adj" fmla="val 67847"/>
              </a:avLst>
            </a:prstGeom>
            <a:gradFill>
              <a:gsLst>
                <a:gs pos="0">
                  <a:srgbClr val="0070C0"/>
                </a:gs>
                <a:gs pos="68000">
                  <a:srgbClr val="0070C0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9" name="斜纹 38"/>
            <p:cNvSpPr/>
            <p:nvPr userDrawn="1">
              <p:custDataLst>
                <p:tags r:id="rId13"/>
              </p:custDataLst>
            </p:nvPr>
          </p:nvSpPr>
          <p:spPr>
            <a:xfrm rot="18776160" flipH="1">
              <a:off x="-3308" y="10586"/>
              <a:ext cx="4894" cy="1164"/>
            </a:xfrm>
            <a:prstGeom prst="diagStripe">
              <a:avLst>
                <a:gd name="adj" fmla="val 67847"/>
              </a:avLst>
            </a:prstGeom>
            <a:gradFill>
              <a:gsLst>
                <a:gs pos="0">
                  <a:srgbClr val="F7C15D"/>
                </a:gs>
                <a:gs pos="68000">
                  <a:srgbClr val="E9AC01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44" name="斜纹 43"/>
            <p:cNvSpPr/>
            <p:nvPr userDrawn="1">
              <p:custDataLst>
                <p:tags r:id="rId14"/>
              </p:custDataLst>
            </p:nvPr>
          </p:nvSpPr>
          <p:spPr>
            <a:xfrm rot="7976160" flipH="1">
              <a:off x="15412" y="224"/>
              <a:ext cx="4894" cy="1164"/>
            </a:xfrm>
            <a:prstGeom prst="diagStripe">
              <a:avLst>
                <a:gd name="adj" fmla="val 67847"/>
              </a:avLst>
            </a:prstGeom>
            <a:gradFill>
              <a:gsLst>
                <a:gs pos="0">
                  <a:srgbClr val="0070C0"/>
                </a:gs>
                <a:gs pos="68000">
                  <a:srgbClr val="0070C0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45" name="斜纹 44"/>
            <p:cNvSpPr/>
            <p:nvPr userDrawn="1">
              <p:custDataLst>
                <p:tags r:id="rId15"/>
              </p:custDataLst>
            </p:nvPr>
          </p:nvSpPr>
          <p:spPr>
            <a:xfrm rot="7976160" flipH="1">
              <a:off x="16433" y="-1166"/>
              <a:ext cx="4894" cy="1164"/>
            </a:xfrm>
            <a:prstGeom prst="diagStripe">
              <a:avLst>
                <a:gd name="adj" fmla="val 67847"/>
              </a:avLst>
            </a:prstGeom>
            <a:gradFill>
              <a:gsLst>
                <a:gs pos="0">
                  <a:srgbClr val="F7C15D"/>
                </a:gs>
                <a:gs pos="68000">
                  <a:srgbClr val="E9AC01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  <p:sp>
          <p:nvSpPr>
            <p:cNvPr id="33" name="矩形 32"/>
            <p:cNvSpPr/>
            <p:nvPr userDrawn="1">
              <p:custDataLst>
                <p:tags r:id="rId16"/>
              </p:custDataLst>
            </p:nvPr>
          </p:nvSpPr>
          <p:spPr>
            <a:xfrm>
              <a:off x="16003" y="2761"/>
              <a:ext cx="1428" cy="1428"/>
            </a:xfrm>
            <a:prstGeom prst="rect">
              <a:avLst/>
            </a:prstGeom>
            <a:solidFill>
              <a:srgbClr val="F7C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梧桐目录">
    <p:bg>
      <p:bgPr>
        <a:solidFill>
          <a:srgbClr val="FFFFFF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657225" y="1423670"/>
            <a:ext cx="1649095" cy="3125470"/>
            <a:chOff x="1035" y="2242"/>
            <a:chExt cx="2597" cy="4922"/>
          </a:xfrm>
        </p:grpSpPr>
        <p:sp>
          <p:nvSpPr>
            <p:cNvPr id="3" name="文本框 2"/>
            <p:cNvSpPr txBox="1"/>
            <p:nvPr userDrawn="1"/>
          </p:nvSpPr>
          <p:spPr>
            <a:xfrm rot="5400000">
              <a:off x="-846" y="4123"/>
              <a:ext cx="4923" cy="1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4200">
                  <a:solidFill>
                    <a:srgbClr val="F7C15D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  <a:endParaRPr lang="en-US" altLang="zh-CN" sz="4200">
                <a:solidFill>
                  <a:srgbClr val="F7C15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文本框 3"/>
            <p:cNvSpPr txBox="1"/>
            <p:nvPr userDrawn="1"/>
          </p:nvSpPr>
          <p:spPr>
            <a:xfrm>
              <a:off x="1988" y="2282"/>
              <a:ext cx="1644" cy="2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00" b="1">
                  <a:solidFill>
                    <a:srgbClr val="3187C6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目</a:t>
              </a:r>
              <a:endParaRPr lang="zh-CN" altLang="en-US" sz="5600" b="1">
                <a:solidFill>
                  <a:srgbClr val="3187C6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00" b="1">
                  <a:solidFill>
                    <a:srgbClr val="3187C6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录</a:t>
              </a:r>
              <a:endParaRPr lang="zh-CN" altLang="en-US" sz="5600" b="1">
                <a:solidFill>
                  <a:srgbClr val="3187C6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rgbClr val="3187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7" name="对角圆角矩形 6"/>
          <p:cNvSpPr/>
          <p:nvPr userDrawn="1"/>
        </p:nvSpPr>
        <p:spPr>
          <a:xfrm>
            <a:off x="4498340" y="4498340"/>
            <a:ext cx="3194685" cy="495300"/>
          </a:xfrm>
          <a:prstGeom prst="round2DiagRect">
            <a:avLst/>
          </a:prstGeom>
          <a:solidFill>
            <a:srgbClr val="318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</p:nvPr>
        </p:nvSpPr>
        <p:spPr>
          <a:xfrm>
            <a:off x="4301378" y="444309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  <p:sp>
        <p:nvSpPr>
          <p:cNvPr id="19" name="图文框 18"/>
          <p:cNvSpPr/>
          <p:nvPr userDrawn="1">
            <p:custDataLst>
              <p:tags r:id="rId2"/>
            </p:custDataLst>
          </p:nvPr>
        </p:nvSpPr>
        <p:spPr>
          <a:xfrm>
            <a:off x="475510" y="286669"/>
            <a:ext cx="11240980" cy="6284662"/>
          </a:xfrm>
          <a:prstGeom prst="frame">
            <a:avLst>
              <a:gd name="adj1" fmla="val 65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20" name="图文框 19"/>
          <p:cNvSpPr/>
          <p:nvPr userDrawn="1">
            <p:custDataLst>
              <p:tags r:id="rId3"/>
            </p:custDataLst>
          </p:nvPr>
        </p:nvSpPr>
        <p:spPr>
          <a:xfrm>
            <a:off x="322912" y="536662"/>
            <a:ext cx="11546177" cy="5784676"/>
          </a:xfrm>
          <a:prstGeom prst="frame">
            <a:avLst>
              <a:gd name="adj1" fmla="val 866"/>
            </a:avLst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35" name="矩形 34"/>
          <p:cNvSpPr/>
          <p:nvPr userDrawn="1">
            <p:custDataLst>
              <p:tags r:id="rId4"/>
            </p:custDataLst>
          </p:nvPr>
        </p:nvSpPr>
        <p:spPr>
          <a:xfrm>
            <a:off x="623172" y="401820"/>
            <a:ext cx="640144" cy="668067"/>
          </a:xfrm>
          <a:prstGeom prst="rect">
            <a:avLst/>
          </a:prstGeom>
          <a:solidFill>
            <a:srgbClr val="318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31" name="矩形 30"/>
          <p:cNvSpPr/>
          <p:nvPr userDrawn="1">
            <p:custDataLst>
              <p:tags r:id="rId5"/>
            </p:custDataLst>
          </p:nvPr>
        </p:nvSpPr>
        <p:spPr>
          <a:xfrm>
            <a:off x="936936" y="688150"/>
            <a:ext cx="474870" cy="495584"/>
          </a:xfrm>
          <a:prstGeom prst="rect">
            <a:avLst/>
          </a:prstGeom>
          <a:solidFill>
            <a:srgbClr val="FEC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1" name="斜纹 80"/>
          <p:cNvSpPr/>
          <p:nvPr userDrawn="1">
            <p:custDataLst>
              <p:tags r:id="rId6"/>
            </p:custDataLst>
          </p:nvPr>
        </p:nvSpPr>
        <p:spPr>
          <a:xfrm rot="18776160" flipH="1">
            <a:off x="-1802122" y="6354505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0070C0"/>
              </a:gs>
              <a:gs pos="68000">
                <a:srgbClr val="0070C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2" name="斜纹 81"/>
          <p:cNvSpPr/>
          <p:nvPr userDrawn="1">
            <p:custDataLst>
              <p:tags r:id="rId7"/>
            </p:custDataLst>
          </p:nvPr>
        </p:nvSpPr>
        <p:spPr>
          <a:xfrm rot="18776160" flipH="1">
            <a:off x="-2097763" y="6821869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F7C15D"/>
              </a:gs>
              <a:gs pos="68000">
                <a:srgbClr val="E9AC01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4" name="斜纹 83"/>
          <p:cNvSpPr/>
          <p:nvPr userDrawn="1">
            <p:custDataLst>
              <p:tags r:id="rId8"/>
            </p:custDataLst>
          </p:nvPr>
        </p:nvSpPr>
        <p:spPr>
          <a:xfrm rot="7976160" flipH="1">
            <a:off x="11120147" y="-546588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0070C0"/>
              </a:gs>
              <a:gs pos="68000">
                <a:srgbClr val="0070C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  <p:sp>
        <p:nvSpPr>
          <p:cNvPr id="85" name="斜纹 84"/>
          <p:cNvSpPr/>
          <p:nvPr userDrawn="1">
            <p:custDataLst>
              <p:tags r:id="rId9"/>
            </p:custDataLst>
          </p:nvPr>
        </p:nvSpPr>
        <p:spPr>
          <a:xfrm rot="7976160" flipH="1">
            <a:off x="11007748" y="-192645"/>
            <a:ext cx="3107736" cy="739231"/>
          </a:xfrm>
          <a:prstGeom prst="diagStripe">
            <a:avLst>
              <a:gd name="adj" fmla="val 67847"/>
            </a:avLst>
          </a:prstGeom>
          <a:gradFill>
            <a:gsLst>
              <a:gs pos="0">
                <a:srgbClr val="F7C15D"/>
              </a:gs>
              <a:gs pos="68000">
                <a:srgbClr val="E9AC01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B36DC-FA9E-584A-AAA3-688FE83372B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ECE18-42AF-FE44-80A8-BA628DC551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这是一份自动生成的PPT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关注微信公众号'司镜233'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你还在为调整PPT的格式烦心吗？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这个简单的工具，将为节省很多的时间和心力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你只需要关注你想表达的内容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只需写下文字内容、想展示的图片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其余的，交给这个小工具吧！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0480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自动化生成首页、尾页、目录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657600"/>
            <a:ext cx="304800" cy="304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6576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根据文字内容，生成具体的PPT页面</a:t>
            </a: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14800"/>
            <a:ext cx="304800" cy="304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4114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可以插入图片，一张PPT内不要超过两张</a:t>
            </a:r>
          </a:p>
        </p:txBody>
      </p:sp>
      <p:pic>
        <p:nvPicPr>
          <p:cNvPr id="17" name="Picture 1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572000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71600" y="4572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生成后，根据自己的需要可以微调</a:t>
            </a:r>
          </a:p>
        </p:txBody>
      </p:sp>
      <p:pic>
        <p:nvPicPr>
          <p:cNvPr id="19" name="Picture 1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029200"/>
            <a:ext cx="304800" cy="304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71600" y="5029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暂不支持动画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效果展示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本项目中readme.pptx, 就是根据本篇文字内容，生成的PPT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你可以在项目的目录中找到它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这是一个通用的模板，还有很多其他的模板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介绍视频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介绍和学习使用的视频，已经放在了b站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链接: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如果你不喜欢文字叙述，可以选择看简单的视频介绍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仅有1分钟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0480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记得一键三连哦~~~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1、下载软件包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下载软件包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你需要下载软件包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记得解压哦！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2、运行这个小工具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进入dict目录下，运行'ppt生成器'</a:t>
            </a:r>
          </a:p>
        </p:txBody>
      </p:sp>
      <p:pic>
        <p:nvPicPr>
          <p:cNvPr id="5" name="Picture 4" descr="img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773342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3、选择文件和模板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选择合适文件、喜欢的模板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选择你已经写好的markdown文件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选择你喜欢的模板，有3个免费的模板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1、在指定的文件夹内，书写文档内容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可以在任何地方，书写md文件，但要记得路径</a:t>
            </a:r>
          </a:p>
        </p:txBody>
      </p:sp>
      <p:pic>
        <p:nvPicPr>
          <p:cNvPr id="5" name="Picture 4" descr="img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3604591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起任何名字，与生成的PPT标题无关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最好起英文的，因为你的环境有可能不支持中文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生成的ppt文件，在out-print中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04800" cy="30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可以建一个指定的文件夹，专门用于写文档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2、写PPT的题目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用两行---夹住的中间部分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Titl'+model_name+' 后面写PPT的首页标题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Author: 后面写你的名字，或是其他副标题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Data: 后面可以写日期，作为尾页的日期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3、写PPT的目录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用#，加上一个空格，在后面书写的是一级标题，会自动生成目录</a:t>
            </a:r>
          </a:p>
        </p:txBody>
      </p:sp>
      <p:pic>
        <p:nvPicPr>
          <p:cNvPr id="5" name="Picture 4" descr="img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3434457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标题和标题，不要重复，否则会覆盖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一级标题，会自动生成PPT的目录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4、写每一页的标题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用##，加上一个空格，在后面书写的是二级标题，会自动生成为每一页的标题</a:t>
            </a:r>
          </a:p>
        </p:txBody>
      </p:sp>
      <p:pic>
        <p:nvPicPr>
          <p:cNvPr id="5" name="Picture 4" descr="im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364915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在每个一级标题下，一定要有二级标题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有多少个二级标题，就会生成多少页的PPT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二级标题之间，不要重复，否则会覆盖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5、写每一页的内容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每页内容，可以有几种组成的部分</a:t>
            </a:r>
          </a:p>
        </p:txBody>
      </p:sp>
      <p:pic>
        <p:nvPicPr>
          <p:cNvPr id="5" name="Picture 4" descr="img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2354712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‘&gt;’+空格：一行文字介绍，呈现在页标题的下方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图片![图片的名字](图片的目录地址)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图片地址要写绝对路径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04800" cy="30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一张图片会居中，两张图片会平分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列表用'-’+空格，后面书写该陈列点的内容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304800" cy="304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可以一张图片+一部分陈列点的方式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6、随时记录你的灵感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如果你有内容，不想展示在PPT上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书写两行```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在两行中间，记录你的灵感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这中间的内容，将不会展现在PPT上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一些报错点 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如果你遇到了问题，可以先来这里看看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如果要重新生成，一定要关闭原来的生成的文件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图片可能会出现缩略不一致的情况，可以手动调整一下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更多的问题，可以在公众号内询问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获取更多的模板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在微信公众号内回复"PPT模板"，即可获得更多的模板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共有20个模板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定价￥10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回复”PPT模板“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0480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付费后，会给您发送特定的PPT模板和模板代码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模板定制化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可以根据你自己的喜好和要求，定制化一套模板和相应的代码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定制带有特定个的logo、风格的模板，作为长期使用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付费标价￥500/次，如果比较复杂看情况而定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留下你的要求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主题汇总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有很多的主题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通用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水彩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/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0480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泼墨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水彩</a:t>
            </a:r>
          </a:p>
        </p:txBody>
      </p:sp>
      <p:pic>
        <p:nvPicPr>
          <p:cNvPr id="3" name="Picture 2" descr="image-202302092020399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66145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读书</a:t>
            </a:r>
          </a:p>
        </p:txBody>
      </p:sp>
      <p:pic>
        <p:nvPicPr>
          <p:cNvPr id="3" name="Picture 2" descr="image-202302092027095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4954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1、创建一个文件夹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新建一个文件夹，放置你的PPT文字内容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在文件夹内，再创建一个文件夹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命名为images，用来存放你的图片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2、新建一个文件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可以使用任何markdown的软件写你的文字，这里使用免费的vs</a:t>
            </a:r>
          </a:p>
        </p:txBody>
      </p:sp>
      <p:pic>
        <p:nvPicPr>
          <p:cNvPr id="5" name="Picture 4" descr="img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1148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点击New File，新建一个文件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文件名，一定要以.md结尾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3、打开预览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如图所示，打开预览</a:t>
            </a:r>
          </a:p>
        </p:txBody>
      </p:sp>
      <p:pic>
        <p:nvPicPr>
          <p:cNvPr id="5" name="Picture 4" descr="img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3、开始书写你的灵感吧！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按照上述的格式，书写你的灵感吧！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14500"/>
            <a:ext cx="713232" cy="713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74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28900"/>
            <a:ext cx="713232" cy="713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74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543300"/>
            <a:ext cx="713232" cy="71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74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457700"/>
            <a:ext cx="713232" cy="713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74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14500"/>
            <a:ext cx="713232" cy="7132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2280" y="1874519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628900"/>
            <a:ext cx="713232" cy="713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2280" y="27889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86AADC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543300"/>
            <a:ext cx="713232" cy="7132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280" y="37033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FECC3C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457700"/>
            <a:ext cx="713232" cy="7132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2280" y="461772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2F2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3187C6"/>
                </a:solidFill>
              </a:rPr>
              <a:t>图片路径设置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83568" cy="926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我比较喜欢用Typora，但它是付费的</a:t>
            </a:r>
          </a:p>
        </p:txBody>
      </p:sp>
      <p:pic>
        <p:nvPicPr>
          <p:cNvPr id="5" name="Picture 4" descr="img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270473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Typora可以设置图片粘贴路径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不需要手动书写图片路径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直接复制、粘贴即可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04800" cy="30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在文件-偏好设置里，按照我这样设置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记得，不要选择相对路径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304800" cy="304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这样我们也不用手动管理文件中的图片了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2023.02.09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PP_MARK_KEY" val="e239e680-8d33-49d3-8448-50f43a720298"/>
  <p:tag name="COMMONDATA" val="eyJoZGlkIjoiZWQ1Yzg5YmM4NDUzNGI5OTc3OTE3YjI3YjBiYTU3NDg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fontAlgn="auto">
          <a:defRPr lang="zh-CN" altLang="en-US" sz="2600" b="1">
            <a:solidFill>
              <a:schemeClr val="accent1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</vt:lpstr>
      <vt:lpstr>方正兰亭黑简体</vt:lpstr>
      <vt:lpstr>等线 Light</vt:lpstr>
      <vt:lpstr>等线</vt:lpstr>
      <vt:lpstr>Calibri</vt:lpstr>
      <vt:lpstr>Arial Unicode MS</vt:lpstr>
      <vt:lpstr>思源黑体 CN Bold</vt:lpstr>
      <vt:lpstr>1_Office 主题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kukaku713@163.com</dc:creator>
  <cp:lastModifiedBy>cmsz</cp:lastModifiedBy>
  <cp:revision>113</cp:revision>
  <dcterms:created xsi:type="dcterms:W3CDTF">2022-05-11T04:56:00Z</dcterms:created>
  <dcterms:modified xsi:type="dcterms:W3CDTF">2023-02-13T08:34:32Z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BBB850A5134F4965A40421FBBA574342</vt:lpwstr>
  </property>
</Properties>
</file>