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B394B9-8019-4020-B60D-62A6024B7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BCAB3E-7582-4486-9040-504F57B6D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0B8025-A6BB-48A3-BBC5-A213EB76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818E9E-42AF-4D7E-8ABB-29EBDAB6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DAB0B0-570D-425B-A93B-215F186A0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008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C49685-45F0-40A6-B993-CD81EC4B9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45DF8D-990A-4DD7-B355-78EB2F33B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027EAC-3E27-4914-9BCC-9504DCCE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035F7F-6251-486D-BE84-003FAFF2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A91BCF-C98A-4232-BC62-4EFC30C9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3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D3F4AF-2390-4032-B7F6-3BF53916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6E4FCE-B4DE-4902-9133-6574AAC5C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170671-C6C4-431A-ACE2-2DAE86215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A8AA39-3EBE-47E1-BA26-1B4CB894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744CF-4DEB-412B-BFDB-A029342E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369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320176-8926-46F7-AB67-2BC5BDFC4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2FCAAF-5987-460C-BE51-A5B606B11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B42AA52-2A6E-4BAE-8535-8571E557F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3DA6CB7-CD31-46EB-A3B1-91DF6F40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0CDCB9-9D7A-4494-9CC9-07E9F408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769A80-F473-4BD9-A168-BE4FB69DF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13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88382E-657A-424A-BE7E-605F054E5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2A5D5A-DCB4-4099-85E2-190B960E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C1A9B3-96AA-469E-A331-EA19AD88B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AA0D612-52A0-4B4A-808F-1C31838F2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EB83F06-CE61-4144-84FF-DD15F91B1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AB44281-7C89-4A28-9197-C289F35A3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72611A2-849F-4759-B29F-CB437822C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FB1FB8-FE17-4CA0-BACD-37F0E282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44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45DE2C-7D97-4B50-A275-131DB816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739284A-21CB-4608-BDCC-36287C5D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ABDCC0A-F517-4644-A2F8-F593548CC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7E8D20-C603-46C0-B81C-906266CC2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15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08CD228-2F32-491B-AF3D-0E08A013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4973D1-7FBD-4240-B4DF-8E5B4779E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E944A8-C291-464F-9B72-D15480C2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4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842EE-7CEA-41E8-96F0-390B63C5E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0DA40C-A73D-4051-AD62-1177C64A1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E01F68-4E96-4F25-89BD-B0F58742E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6CAC30-701B-4AED-9D7D-452115B5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9A46A5-402E-41DC-8F62-FC32E381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8ADB7B-9565-48E7-BD73-B007C7B30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22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A147BC-2FE8-47F0-A54C-B858AC8B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1666B5C-E847-4005-B79E-627B95E2AE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492275-93E6-4E13-BDCC-C5C4833D6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AE7D83-46A2-4377-9E02-9681614E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A94B39-A926-4643-8FAB-76092C49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AE5CCA-20C8-4413-BD5E-4596AAB7B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55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E26036-F618-4F7C-963A-476E5BC0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1F7C2A8-48A7-413F-99B8-766F24851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0FF405-1351-42F9-A2AE-14646CE4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154EED-2DC4-4BD1-8CF0-82F087729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C9BECC-91B0-4F33-B7C3-A35A602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137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84E7794-F53D-4E5F-BDD4-80580849A6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3578EA4-ADDF-4413-8C85-66806FBD1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0D32CB-C212-460A-B8C2-DA4721418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59F783-D366-471C-9AB9-C2172E92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D1315B-54B3-48EE-8776-01D82EF89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49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03A1962-20A0-49D4-A142-1141BD1E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C7A794-890F-4550-A5A0-16668A65B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DE1BA8-647D-4DA5-BCC6-5F31065E0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B8C4D-B743-4979-8841-9D91CE6F05E6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AC7ABA-022A-4905-B18F-CFADFE26A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52535E-A78A-4DE6-9704-2AEDF97D0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40896-CDCA-4455-B57D-31B27600B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03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加载项 3" title="Web Viewer">
                <a:extLst>
                  <a:ext uri="{FF2B5EF4-FFF2-40B4-BE49-F238E27FC236}">
                    <a16:creationId xmlns:a16="http://schemas.microsoft.com/office/drawing/2014/main" id="{178042A5-DBED-48F5-8934-1656E57B22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8525088"/>
                  </p:ext>
                </p:extLst>
              </p:nvPr>
            </p:nvGraphicFramePr>
            <p:xfrm>
              <a:off x="-2" y="-2"/>
              <a:ext cx="12820651" cy="816292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加载项 3" title="Web Viewer">
                <a:extLst>
                  <a:ext uri="{FF2B5EF4-FFF2-40B4-BE49-F238E27FC236}">
                    <a16:creationId xmlns:a16="http://schemas.microsoft.com/office/drawing/2014/main" id="{178042A5-DBED-48F5-8934-1656E57B22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2"/>
                <a:ext cx="12820651" cy="81629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685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webextensions/webextension1.xml><?xml version="1.0" encoding="utf-8"?>
<we:webextension xmlns:we="http://schemas.microsoft.com/office/webextensions/webextension/2010/11" id="{409AF7E1-34D8-43C8-981F-ECC02AED8E98}">
  <we:reference id="wa104295828" version="1.9.0.0" store="zh-CN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ccsjy.cn/baseService/html/bar.html&quot;,&quot;values&quot;:{},&quot;data&quot;:{&quot;uri&quot;:&quot;www.ccsjy.cn/baseService/html/bar.html&quot;},&quot;secure&quot;:false}],&quot;name&quot;:&quot;www.ccsjy.cn/baseService/html/bar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2021-12-23T00:51:28Z</dcterms:created>
  <dcterms:modified xsi:type="dcterms:W3CDTF">2021-12-23T01:13:37Z</dcterms:modified>
</cp:coreProperties>
</file>