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9" r:id="rId2"/>
    <p:sldId id="284" r:id="rId3"/>
    <p:sldId id="285" r:id="rId4"/>
    <p:sldId id="286" r:id="rId5"/>
    <p:sldId id="287" r:id="rId6"/>
    <p:sldId id="288" r:id="rId7"/>
    <p:sldId id="289" r:id="rId8"/>
    <p:sldId id="277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8">
          <p15:clr>
            <a:srgbClr val="A4A3A4"/>
          </p15:clr>
        </p15:guide>
        <p15:guide id="2" pos="38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D2"/>
    <a:srgbClr val="586270"/>
    <a:srgbClr val="0DB87F"/>
    <a:srgbClr val="005C9B"/>
    <a:srgbClr val="0176EA"/>
    <a:srgbClr val="DBE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78" autoAdjust="0"/>
    <p:restoredTop sz="93608" autoAdjust="0"/>
  </p:normalViewPr>
  <p:slideViewPr>
    <p:cSldViewPr snapToGrid="0" showGuides="1">
      <p:cViewPr varScale="1">
        <p:scale>
          <a:sx n="69" d="100"/>
          <a:sy n="69" d="100"/>
        </p:scale>
        <p:origin x="906" y="78"/>
      </p:cViewPr>
      <p:guideLst>
        <p:guide orient="horz" pos="2088"/>
        <p:guide pos="38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EC2201-22C5-4375-9A8D-9DEFACED6A4A}" type="datetimeFigureOut">
              <a:rPr lang="zh-CN" altLang="en-US" smtClean="0"/>
              <a:t>2022/9/6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25A1FC-09EE-41A9-B991-65E7B585E0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5A1FC-09EE-41A9-B991-65E7B585E09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5A1FC-09EE-41A9-B991-65E7B585E099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gradFill>
          <a:gsLst>
            <a:gs pos="0">
              <a:srgbClr val="FFFFFF"/>
            </a:gs>
            <a:gs pos="100000">
              <a:srgbClr val="DBEEF4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公众号：陈西设计之家。微信搜索即可"/>
          <p:cNvSpPr/>
          <p:nvPr userDrawn="1"/>
        </p:nvSpPr>
        <p:spPr>
          <a:xfrm>
            <a:off x="2857500" y="0"/>
            <a:ext cx="6477000" cy="6858000"/>
          </a:xfrm>
          <a:prstGeom prst="rect">
            <a:avLst/>
          </a:prstGeom>
          <a:solidFill>
            <a:srgbClr val="005C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337150" y="349136"/>
            <a:ext cx="11544955" cy="60017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15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-45821600" y="-20015200"/>
            <a:ext cx="1727200" cy="172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56286400" y="25806400"/>
            <a:ext cx="1727200" cy="172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公众号：陈西设计之家。微信搜索即可"/>
          <p:cNvSpPr/>
          <p:nvPr/>
        </p:nvSpPr>
        <p:spPr>
          <a:xfrm>
            <a:off x="2857500" y="0"/>
            <a:ext cx="6477000" cy="6858000"/>
          </a:xfrm>
          <a:prstGeom prst="rect">
            <a:avLst/>
          </a:prstGeom>
          <a:solidFill>
            <a:srgbClr val="005C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任意多边形: 形状 18"/>
          <p:cNvSpPr/>
          <p:nvPr/>
        </p:nvSpPr>
        <p:spPr>
          <a:xfrm>
            <a:off x="1238250" y="963271"/>
            <a:ext cx="9715500" cy="4931458"/>
          </a:xfrm>
          <a:custGeom>
            <a:avLst/>
            <a:gdLst>
              <a:gd name="connsiteX0" fmla="*/ 9715500 w 9715500"/>
              <a:gd name="connsiteY0" fmla="*/ 3692705 h 4931458"/>
              <a:gd name="connsiteX1" fmla="*/ 9715500 w 9715500"/>
              <a:gd name="connsiteY1" fmla="*/ 4931458 h 4931458"/>
              <a:gd name="connsiteX2" fmla="*/ 8854149 w 9715500"/>
              <a:gd name="connsiteY2" fmla="*/ 4931458 h 4931458"/>
              <a:gd name="connsiteX3" fmla="*/ 8652769 w 9715500"/>
              <a:gd name="connsiteY3" fmla="*/ 4459283 h 4931458"/>
              <a:gd name="connsiteX4" fmla="*/ 8804810 w 9715500"/>
              <a:gd name="connsiteY4" fmla="*/ 4081109 h 4931458"/>
              <a:gd name="connsiteX5" fmla="*/ 1262569 w 9715500"/>
              <a:gd name="connsiteY5" fmla="*/ 0 h 4931458"/>
              <a:gd name="connsiteX6" fmla="*/ 9715500 w 9715500"/>
              <a:gd name="connsiteY6" fmla="*/ 0 h 4931458"/>
              <a:gd name="connsiteX7" fmla="*/ 9715500 w 9715500"/>
              <a:gd name="connsiteY7" fmla="*/ 3469672 h 4931458"/>
              <a:gd name="connsiteX8" fmla="*/ 8680300 w 9715500"/>
              <a:gd name="connsiteY8" fmla="*/ 3911178 h 4931458"/>
              <a:gd name="connsiteX9" fmla="*/ 8445284 w 9715500"/>
              <a:gd name="connsiteY9" fmla="*/ 4495739 h 4931458"/>
              <a:gd name="connsiteX10" fmla="*/ 8631116 w 9715500"/>
              <a:gd name="connsiteY10" fmla="*/ 4931458 h 4931458"/>
              <a:gd name="connsiteX11" fmla="*/ 0 w 9715500"/>
              <a:gd name="connsiteY11" fmla="*/ 4931458 h 4931458"/>
              <a:gd name="connsiteX12" fmla="*/ 0 w 9715500"/>
              <a:gd name="connsiteY12" fmla="*/ 1489109 h 4931458"/>
              <a:gd name="connsiteX13" fmla="*/ 55858 w 9715500"/>
              <a:gd name="connsiteY13" fmla="*/ 1480584 h 4931458"/>
              <a:gd name="connsiteX14" fmla="*/ 1262569 w 9715500"/>
              <a:gd name="connsiteY14" fmla="*/ 0 h 4931458"/>
              <a:gd name="connsiteX15" fmla="*/ 0 w 9715500"/>
              <a:gd name="connsiteY15" fmla="*/ 0 h 4931458"/>
              <a:gd name="connsiteX16" fmla="*/ 1061829 w 9715500"/>
              <a:gd name="connsiteY16" fmla="*/ 0 h 4931458"/>
              <a:gd name="connsiteX17" fmla="*/ 15402 w 9715500"/>
              <a:gd name="connsiteY17" fmla="*/ 1283923 h 4931458"/>
              <a:gd name="connsiteX18" fmla="*/ 0 w 9715500"/>
              <a:gd name="connsiteY18" fmla="*/ 1286273 h 4931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715500" h="4931458">
                <a:moveTo>
                  <a:pt x="9715500" y="3692705"/>
                </a:moveTo>
                <a:lnTo>
                  <a:pt x="9715500" y="4931458"/>
                </a:lnTo>
                <a:lnTo>
                  <a:pt x="8854149" y="4931458"/>
                </a:lnTo>
                <a:lnTo>
                  <a:pt x="8652769" y="4459283"/>
                </a:lnTo>
                <a:cubicBezTo>
                  <a:pt x="8590324" y="4312868"/>
                  <a:pt x="8658395" y="4143554"/>
                  <a:pt x="8804810" y="4081109"/>
                </a:cubicBezTo>
                <a:close/>
                <a:moveTo>
                  <a:pt x="1262569" y="0"/>
                </a:moveTo>
                <a:lnTo>
                  <a:pt x="9715500" y="0"/>
                </a:lnTo>
                <a:lnTo>
                  <a:pt x="9715500" y="3469672"/>
                </a:lnTo>
                <a:lnTo>
                  <a:pt x="8680300" y="3911178"/>
                </a:lnTo>
                <a:cubicBezTo>
                  <a:pt x="8453980" y="4007702"/>
                  <a:pt x="8348760" y="4269419"/>
                  <a:pt x="8445284" y="4495739"/>
                </a:cubicBezTo>
                <a:lnTo>
                  <a:pt x="8631116" y="4931458"/>
                </a:lnTo>
                <a:lnTo>
                  <a:pt x="0" y="4931458"/>
                </a:lnTo>
                <a:lnTo>
                  <a:pt x="0" y="1489109"/>
                </a:lnTo>
                <a:lnTo>
                  <a:pt x="55858" y="1480584"/>
                </a:lnTo>
                <a:cubicBezTo>
                  <a:pt x="744527" y="1339662"/>
                  <a:pt x="1262569" y="730329"/>
                  <a:pt x="1262569" y="0"/>
                </a:cubicBezTo>
                <a:close/>
                <a:moveTo>
                  <a:pt x="0" y="0"/>
                </a:moveTo>
                <a:lnTo>
                  <a:pt x="1061829" y="0"/>
                </a:lnTo>
                <a:cubicBezTo>
                  <a:pt x="1061829" y="633322"/>
                  <a:pt x="612597" y="1161719"/>
                  <a:pt x="15402" y="1283923"/>
                </a:cubicBezTo>
                <a:lnTo>
                  <a:pt x="0" y="12862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215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98085" y="1766714"/>
            <a:ext cx="2286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spc="300">
                <a:solidFill>
                  <a:srgbClr val="005C9B"/>
                </a:solidFill>
                <a:latin typeface="Agency FB" panose="020B0503020202020204" pitchFamily="34" charset="0"/>
                <a:cs typeface="+mn-ea"/>
                <a:sym typeface="+mn-lt"/>
              </a:rPr>
              <a:t>{city}</a:t>
            </a:r>
            <a:endParaRPr lang="zh-CN" altLang="en-US" sz="3200" spc="300" dirty="0">
              <a:solidFill>
                <a:srgbClr val="005C9B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22855" y="2810510"/>
            <a:ext cx="76727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 dirty="0">
                <a:solidFill>
                  <a:srgbClr val="005C9B"/>
                </a:solidFill>
                <a:cs typeface="+mn-ea"/>
                <a:sym typeface="+mn-lt"/>
              </a:rPr>
              <a:t>{year}</a:t>
            </a:r>
            <a:r>
              <a:rPr lang="zh-CN" altLang="en-US" sz="3600" b="1" dirty="0">
                <a:solidFill>
                  <a:srgbClr val="005C9B"/>
                </a:solidFill>
                <a:cs typeface="+mn-ea"/>
                <a:sym typeface="+mn-lt"/>
              </a:rPr>
              <a:t>学年初教育统计简报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2876550" y="3619562"/>
            <a:ext cx="6529388" cy="0"/>
          </a:xfrm>
          <a:prstGeom prst="line">
            <a:avLst/>
          </a:prstGeom>
          <a:ln w="15875">
            <a:gradFill>
              <a:gsLst>
                <a:gs pos="0">
                  <a:srgbClr val="005C9B">
                    <a:alpha val="0"/>
                  </a:srgbClr>
                </a:gs>
                <a:gs pos="52000">
                  <a:srgbClr val="005C9B"/>
                </a:gs>
                <a:gs pos="100000">
                  <a:srgbClr val="005C9B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4698206" y="2058130"/>
            <a:ext cx="2795588" cy="0"/>
            <a:chOff x="4681537" y="2181225"/>
            <a:chExt cx="2795588" cy="0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6934200" y="2181225"/>
              <a:ext cx="542925" cy="0"/>
            </a:xfrm>
            <a:prstGeom prst="line">
              <a:avLst/>
            </a:prstGeom>
            <a:ln w="12700">
              <a:gradFill>
                <a:gsLst>
                  <a:gs pos="0">
                    <a:srgbClr val="005C9B"/>
                  </a:gs>
                  <a:gs pos="100000">
                    <a:srgbClr val="005C9B">
                      <a:alpha val="0"/>
                    </a:srgbClr>
                  </a:gs>
                </a:gsLst>
                <a:lin ang="0" scaled="0"/>
              </a:gradFill>
              <a:head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4681537" y="2181225"/>
              <a:ext cx="542925" cy="0"/>
            </a:xfrm>
            <a:prstGeom prst="line">
              <a:avLst/>
            </a:prstGeom>
            <a:ln w="12700">
              <a:gradFill>
                <a:gsLst>
                  <a:gs pos="0">
                    <a:srgbClr val="005C9B"/>
                  </a:gs>
                  <a:gs pos="100000">
                    <a:srgbClr val="005C9B">
                      <a:alpha val="0"/>
                    </a:srgbClr>
                  </a:gs>
                </a:gsLst>
                <a:lin ang="0" scaled="0"/>
              </a:gradFill>
              <a:head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/>
          <p:cNvSpPr txBox="1"/>
          <p:nvPr/>
        </p:nvSpPr>
        <p:spPr>
          <a:xfrm>
            <a:off x="769080" y="439386"/>
            <a:ext cx="338629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学校情况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265" y="2529205"/>
            <a:ext cx="7078980" cy="3461385"/>
          </a:xfrm>
          <a:prstGeom prst="rect">
            <a:avLst/>
          </a:prstGeom>
        </p:spPr>
      </p:pic>
      <p:graphicFrame>
        <p:nvGraphicFramePr>
          <p:cNvPr id="32" name="表格 31"/>
          <p:cNvGraphicFramePr/>
          <p:nvPr>
            <p:custDataLst>
              <p:tags r:id="rId1"/>
            </p:custDataLst>
          </p:nvPr>
        </p:nvGraphicFramePr>
        <p:xfrm>
          <a:off x="1072515" y="1221740"/>
          <a:ext cx="9712960" cy="120269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53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5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91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068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535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134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sz="1600"/>
                        <a:t>学校类型</a:t>
                      </a:r>
                      <a:endParaRPr lang="zh-CN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合计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小学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初级中学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高级中学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完全中学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九年一贯制学校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十二年一贯制学校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34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sz="1600"/>
                        <a:t>学校数（所）</a:t>
                      </a:r>
                      <a:endParaRPr lang="zh-CN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altLang="en-US" sz="1400"/>
                        <a:t>{total_1}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{xx</a:t>
                      </a:r>
                      <a:r>
                        <a:rPr lang="en-US" altLang="en-US" sz="1400">
                          <a:sym typeface="+mn-ea"/>
                        </a:rPr>
                        <a:t>_1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{cjzx</a:t>
                      </a:r>
                      <a:r>
                        <a:rPr lang="en-US" altLang="en-US" sz="1400">
                          <a:sym typeface="+mn-ea"/>
                        </a:rPr>
                        <a:t>_1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{gjzx</a:t>
                      </a:r>
                      <a:r>
                        <a:rPr lang="en-US" altLang="en-US" sz="1400">
                          <a:sym typeface="+mn-ea"/>
                        </a:rPr>
                        <a:t>_1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{wqzx</a:t>
                      </a:r>
                      <a:r>
                        <a:rPr lang="en-US" altLang="en-US" sz="1400">
                          <a:sym typeface="+mn-ea"/>
                        </a:rPr>
                        <a:t>_1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{jnygz</a:t>
                      </a:r>
                      <a:r>
                        <a:rPr lang="en-US" altLang="en-US" sz="1400">
                          <a:sym typeface="+mn-ea"/>
                        </a:rPr>
                        <a:t>_1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{senygz</a:t>
                      </a:r>
                      <a:r>
                        <a:rPr lang="en-US" altLang="en-US" sz="1400">
                          <a:sym typeface="+mn-ea"/>
                        </a:rPr>
                        <a:t>_1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/>
          <p:cNvSpPr txBox="1"/>
          <p:nvPr/>
        </p:nvSpPr>
        <p:spPr>
          <a:xfrm>
            <a:off x="769080" y="439386"/>
            <a:ext cx="338629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学生情况</a:t>
            </a:r>
          </a:p>
        </p:txBody>
      </p:sp>
      <p:graphicFrame>
        <p:nvGraphicFramePr>
          <p:cNvPr id="32" name="表格 31"/>
          <p:cNvGraphicFramePr/>
          <p:nvPr>
            <p:custDataLst>
              <p:tags r:id="rId1"/>
            </p:custDataLst>
          </p:nvPr>
        </p:nvGraphicFramePr>
        <p:xfrm>
          <a:off x="792480" y="1191895"/>
          <a:ext cx="10271760" cy="133229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01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1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97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24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75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16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991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74803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sz="1600"/>
                        <a:t>类型</a:t>
                      </a:r>
                      <a:endParaRPr lang="zh-CN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合计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zh-CN" sz="1400"/>
                        <a:t>小学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初中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高中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sz="1600"/>
                        <a:t>类型</a:t>
                      </a:r>
                      <a:endParaRPr lang="zh-CN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合计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zh-CN" sz="1400"/>
                        <a:t>小学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初中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高中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None/>
                      </a:pPr>
                      <a:r>
                        <a:rPr lang="zh-CN" sz="1600"/>
                        <a:t>在校生数（人）</a:t>
                      </a:r>
                      <a:endParaRPr lang="zh-CN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{total_2}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{xx</a:t>
                      </a:r>
                      <a:r>
                        <a:rPr lang="en-US" sz="1400">
                          <a:sym typeface="+mn-ea"/>
                        </a:rPr>
                        <a:t>_2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{cz</a:t>
                      </a:r>
                      <a:r>
                        <a:rPr lang="en-US" sz="1400">
                          <a:sym typeface="+mn-ea"/>
                        </a:rPr>
                        <a:t>_2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{gz</a:t>
                      </a:r>
                      <a:r>
                        <a:rPr lang="en-US" sz="1400">
                          <a:sym typeface="+mn-ea"/>
                        </a:rPr>
                        <a:t>_2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600"/>
                        <a:t>毕业生数（人）</a:t>
                      </a:r>
                      <a:endParaRPr lang="zh-CN" altLang="en-US" sz="1400"/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{by_total</a:t>
                      </a:r>
                      <a:r>
                        <a:rPr lang="en-US" sz="1400">
                          <a:sym typeface="+mn-ea"/>
                        </a:rPr>
                        <a:t>_2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{by_xx</a:t>
                      </a:r>
                      <a:r>
                        <a:rPr lang="en-US" sz="1400">
                          <a:sym typeface="+mn-ea"/>
                        </a:rPr>
                        <a:t>_2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{by_cz</a:t>
                      </a:r>
                      <a:r>
                        <a:rPr lang="en-US" sz="1400">
                          <a:sym typeface="+mn-ea"/>
                        </a:rPr>
                        <a:t>_2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{by_gz</a:t>
                      </a:r>
                      <a:r>
                        <a:rPr lang="en-US" sz="1400">
                          <a:sym typeface="+mn-ea"/>
                        </a:rPr>
                        <a:t>_2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895" y="2806065"/>
            <a:ext cx="9553575" cy="3181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/>
          <p:cNvSpPr txBox="1"/>
          <p:nvPr/>
        </p:nvSpPr>
        <p:spPr>
          <a:xfrm>
            <a:off x="769080" y="439386"/>
            <a:ext cx="338629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教师情况</a:t>
            </a:r>
            <a:r>
              <a:rPr lang="en-US" altLang="zh-CN" sz="28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教职工</a:t>
            </a:r>
          </a:p>
        </p:txBody>
      </p:sp>
      <p:graphicFrame>
        <p:nvGraphicFramePr>
          <p:cNvPr id="32" name="表格 31"/>
          <p:cNvGraphicFramePr/>
          <p:nvPr>
            <p:custDataLst>
              <p:tags r:id="rId1"/>
            </p:custDataLst>
          </p:nvPr>
        </p:nvGraphicFramePr>
        <p:xfrm>
          <a:off x="725170" y="1191895"/>
          <a:ext cx="10741660" cy="11938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22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4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5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85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03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64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665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137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sz="1600"/>
                        <a:t>教育类型</a:t>
                      </a:r>
                      <a:endParaRPr lang="zh-CN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合计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小学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初级中学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高级中学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完全中学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九年一贯制学校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十二年一贯制学校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sz="1600"/>
                        <a:t>教职工数（人）</a:t>
                      </a:r>
                      <a:endParaRPr lang="zh-CN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altLang="en-US" sz="1400"/>
                        <a:t>{total_3}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{xx</a:t>
                      </a:r>
                      <a:r>
                        <a:rPr lang="en-US" altLang="en-US" sz="1400">
                          <a:sym typeface="+mn-ea"/>
                        </a:rPr>
                        <a:t>_3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{cjzx</a:t>
                      </a:r>
                      <a:r>
                        <a:rPr lang="en-US" altLang="en-US" sz="1400">
                          <a:sym typeface="+mn-ea"/>
                        </a:rPr>
                        <a:t>_3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{gjzx</a:t>
                      </a:r>
                      <a:r>
                        <a:rPr lang="en-US" altLang="en-US" sz="1400">
                          <a:sym typeface="+mn-ea"/>
                        </a:rPr>
                        <a:t>_3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{wqzx</a:t>
                      </a:r>
                      <a:r>
                        <a:rPr lang="en-US" altLang="en-US" sz="1400">
                          <a:sym typeface="+mn-ea"/>
                        </a:rPr>
                        <a:t>_3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{jnygz</a:t>
                      </a:r>
                      <a:r>
                        <a:rPr lang="en-US" altLang="en-US" sz="1400">
                          <a:sym typeface="+mn-ea"/>
                        </a:rPr>
                        <a:t>_3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{senygz</a:t>
                      </a:r>
                      <a:r>
                        <a:rPr lang="en-US" altLang="en-US" sz="1400">
                          <a:sym typeface="+mn-ea"/>
                        </a:rPr>
                        <a:t>_3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250" y="2791460"/>
            <a:ext cx="8953500" cy="3133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/>
          <p:cNvSpPr txBox="1"/>
          <p:nvPr/>
        </p:nvSpPr>
        <p:spPr>
          <a:xfrm>
            <a:off x="769080" y="439386"/>
            <a:ext cx="338629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教师情况</a:t>
            </a:r>
            <a:r>
              <a:rPr lang="en-US" altLang="zh-CN" sz="28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专任教师</a:t>
            </a:r>
          </a:p>
        </p:txBody>
      </p:sp>
      <p:graphicFrame>
        <p:nvGraphicFramePr>
          <p:cNvPr id="32" name="表格 31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4337867"/>
              </p:ext>
            </p:extLst>
          </p:nvPr>
        </p:nvGraphicFramePr>
        <p:xfrm>
          <a:off x="2602230" y="1211580"/>
          <a:ext cx="6488430" cy="11938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22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6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1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137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sz="1600"/>
                        <a:t>教育类型</a:t>
                      </a:r>
                      <a:endParaRPr lang="zh-CN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合计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小学</a:t>
                      </a:r>
                      <a:endParaRPr lang="zh-CN" altLang="en-US" sz="1400"/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初中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高中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sz="1600"/>
                        <a:t>专任教师（人）</a:t>
                      </a:r>
                      <a:endParaRPr lang="zh-CN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{total_4}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{xx</a:t>
                      </a:r>
                      <a:r>
                        <a:rPr lang="en-US" sz="1400">
                          <a:sym typeface="+mn-ea"/>
                        </a:rPr>
                        <a:t>_4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{cz</a:t>
                      </a:r>
                      <a:r>
                        <a:rPr lang="en-US" sz="1400">
                          <a:sym typeface="+mn-ea"/>
                        </a:rPr>
                        <a:t>_4</a:t>
                      </a:r>
                      <a:r>
                        <a:rPr lang="en-US" sz="1400"/>
                        <a:t>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 dirty="0"/>
                        <a:t>{gz</a:t>
                      </a:r>
                      <a:r>
                        <a:rPr lang="en-US" sz="1400" dirty="0">
                          <a:sym typeface="+mn-ea"/>
                        </a:rPr>
                        <a:t>_4</a:t>
                      </a:r>
                      <a:r>
                        <a:rPr lang="en-US" sz="1400" dirty="0"/>
                        <a:t>}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895" y="2654935"/>
            <a:ext cx="8886825" cy="3314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/>
          <p:cNvSpPr txBox="1"/>
          <p:nvPr/>
        </p:nvSpPr>
        <p:spPr>
          <a:xfrm>
            <a:off x="768985" y="439420"/>
            <a:ext cx="5974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8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基础教育办学条件发展状况</a:t>
            </a:r>
          </a:p>
        </p:txBody>
      </p:sp>
      <p:graphicFrame>
        <p:nvGraphicFramePr>
          <p:cNvPr id="32" name="表格 31"/>
          <p:cNvGraphicFramePr/>
          <p:nvPr>
            <p:custDataLst>
              <p:tags r:id="rId1"/>
            </p:custDataLst>
          </p:nvPr>
        </p:nvGraphicFramePr>
        <p:xfrm>
          <a:off x="1642745" y="1191895"/>
          <a:ext cx="10500995" cy="14763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73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2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9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865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sz="1600"/>
                        <a:t>教育类型</a:t>
                      </a:r>
                      <a:endParaRPr lang="zh-CN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zh-CN" sz="1400"/>
                        <a:t>小学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初中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高中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18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altLang="en-US" sz="1600"/>
                        <a:t>学校占地面积（平方米）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/>
                        <a:t>{xx_zdmj_5}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>
                          <a:sym typeface="+mn-ea"/>
                        </a:rPr>
                        <a:t>{</a:t>
                      </a:r>
                      <a:r>
                        <a:rPr lang="en-US" sz="1400"/>
                        <a:t>cz_zdmj</a:t>
                      </a:r>
                      <a:r>
                        <a:rPr lang="en-US" sz="1400">
                          <a:sym typeface="+mn-ea"/>
                        </a:rPr>
                        <a:t>_5}</a:t>
                      </a:r>
                      <a:endParaRPr lang="en-US" sz="1400"/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>
                          <a:sym typeface="+mn-ea"/>
                        </a:rPr>
                        <a:t>{</a:t>
                      </a:r>
                      <a:r>
                        <a:rPr lang="en-US" sz="1400"/>
                        <a:t>gz_zdmj</a:t>
                      </a:r>
                      <a:r>
                        <a:rPr lang="en-US" sz="1400">
                          <a:sym typeface="+mn-ea"/>
                        </a:rPr>
                        <a:t>_5}</a:t>
                      </a:r>
                      <a:endParaRPr lang="en-US" sz="1400"/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54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altLang="en-US" sz="1600"/>
                        <a:t>校舍建筑面积（平方米）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>
                          <a:sym typeface="+mn-ea"/>
                        </a:rPr>
                        <a:t>{</a:t>
                      </a:r>
                      <a:r>
                        <a:rPr lang="en-US" altLang="zh-CN" sz="1400"/>
                        <a:t>xx_xsmj</a:t>
                      </a:r>
                      <a:r>
                        <a:rPr lang="en-US" sz="1400">
                          <a:sym typeface="+mn-ea"/>
                        </a:rPr>
                        <a:t>_5}</a:t>
                      </a:r>
                      <a:endParaRPr lang="en-US" altLang="zh-CN" sz="1400"/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>
                          <a:sym typeface="+mn-ea"/>
                        </a:rPr>
                        <a:t>{</a:t>
                      </a:r>
                      <a:r>
                        <a:rPr lang="en-US" altLang="en-US" sz="1400"/>
                        <a:t>cz_xsmj</a:t>
                      </a:r>
                      <a:r>
                        <a:rPr lang="en-US" sz="1400">
                          <a:sym typeface="+mn-ea"/>
                        </a:rPr>
                        <a:t>_5}</a:t>
                      </a:r>
                      <a:endParaRPr lang="en-US" altLang="en-US" sz="1400"/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400">
                          <a:sym typeface="+mn-ea"/>
                        </a:rPr>
                        <a:t>{</a:t>
                      </a:r>
                      <a:r>
                        <a:rPr lang="en-US" altLang="en-US" sz="1400"/>
                        <a:t>gz_xsmj</a:t>
                      </a:r>
                      <a:r>
                        <a:rPr lang="en-US" sz="1400">
                          <a:sym typeface="+mn-ea"/>
                        </a:rPr>
                        <a:t>_5}</a:t>
                      </a:r>
                      <a:endParaRPr lang="en-US" altLang="en-US" sz="1400"/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3720" y="3126740"/>
            <a:ext cx="8715375" cy="3076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/>
          <p:cNvSpPr txBox="1"/>
          <p:nvPr/>
        </p:nvSpPr>
        <p:spPr>
          <a:xfrm>
            <a:off x="768985" y="439420"/>
            <a:ext cx="5974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8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基础教育办学条件发展状况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2411095" y="2367915"/>
            <a:ext cx="2445385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计算机</a:t>
            </a:r>
            <a:r>
              <a:rPr lang="en-US" altLang="zh-CN" sz="1600" b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   </a:t>
            </a:r>
          </a:p>
        </p:txBody>
      </p:sp>
      <p:sp>
        <p:nvSpPr>
          <p:cNvPr id="3" name="îŝḷîḓé-Rectangle 14"/>
          <p:cNvSpPr/>
          <p:nvPr/>
        </p:nvSpPr>
        <p:spPr>
          <a:xfrm>
            <a:off x="1800212" y="2285953"/>
            <a:ext cx="503918" cy="503918"/>
          </a:xfrm>
          <a:prstGeom prst="rect">
            <a:avLst/>
          </a:prstGeom>
          <a:solidFill>
            <a:srgbClr val="0064D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60215" y="2367915"/>
            <a:ext cx="1459230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r"/>
            <a:r>
              <a:rPr lang="zh-CN" altLang="zh-CN" sz="1600" b="0">
                <a:latin typeface="微软雅黑" panose="020B0503020204020204" charset="-122"/>
                <a:ea typeface="微软雅黑" panose="020B0503020204020204" charset="-122"/>
              </a:rPr>
              <a:t>{jsj</a:t>
            </a:r>
            <a:r>
              <a:rPr lang="en-US" altLang="zh-CN" sz="1600" b="0">
                <a:latin typeface="微软雅黑" panose="020B0503020204020204" charset="-122"/>
                <a:ea typeface="微软雅黑" panose="020B0503020204020204" charset="-122"/>
              </a:rPr>
              <a:t>_6</a:t>
            </a:r>
            <a:r>
              <a:rPr lang="zh-CN" altLang="zh-CN" sz="1600" b="0">
                <a:latin typeface="微软雅黑" panose="020B0503020204020204" charset="-122"/>
                <a:ea typeface="微软雅黑" panose="020B0503020204020204" charset="-122"/>
              </a:rPr>
              <a:t>}台</a:t>
            </a:r>
            <a:r>
              <a:rPr lang="en-US" altLang="zh-CN" sz="1600" b="0">
                <a:latin typeface="微软雅黑" panose="020B0503020204020204" charset="-122"/>
                <a:ea typeface="微软雅黑" panose="020B0503020204020204" charset="-122"/>
              </a:rPr>
              <a:t>    </a:t>
            </a:r>
            <a:endParaRPr lang="zh-CN" altLang="en-US" sz="1600" b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00225" y="1383665"/>
            <a:ext cx="3230245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1600" b="0">
                <a:latin typeface="微软雅黑" panose="020B0503020204020204" charset="-122"/>
                <a:ea typeface="微软雅黑" panose="020B0503020204020204" charset="-122"/>
              </a:rPr>
              <a:t>普通中小学：</a:t>
            </a:r>
            <a:r>
              <a:rPr lang="en-US" altLang="zh-CN" sz="1600" b="0">
                <a:latin typeface="微软雅黑" panose="020B0503020204020204" charset="-122"/>
                <a:ea typeface="微软雅黑" panose="020B0503020204020204" charset="-122"/>
              </a:rPr>
              <a:t>    </a:t>
            </a:r>
            <a:endParaRPr lang="zh-CN" altLang="en-US" sz="1600" b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11095" y="3889375"/>
            <a:ext cx="2445385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固定资产总值</a:t>
            </a:r>
            <a:r>
              <a:rPr lang="en-US" altLang="zh-CN" sz="1600" b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   </a:t>
            </a:r>
          </a:p>
        </p:txBody>
      </p:sp>
      <p:sp>
        <p:nvSpPr>
          <p:cNvPr id="18" name="îŝḷîḓé-Rectangle 14"/>
          <p:cNvSpPr/>
          <p:nvPr/>
        </p:nvSpPr>
        <p:spPr>
          <a:xfrm>
            <a:off x="1800212" y="3807413"/>
            <a:ext cx="503918" cy="503918"/>
          </a:xfrm>
          <a:prstGeom prst="rect">
            <a:avLst/>
          </a:prstGeom>
          <a:solidFill>
            <a:srgbClr val="0064D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203065" y="3889375"/>
            <a:ext cx="1516380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r"/>
            <a:r>
              <a:rPr sz="1600" b="0">
                <a:latin typeface="微软雅黑" panose="020B0503020204020204" charset="-122"/>
                <a:ea typeface="微软雅黑" panose="020B0503020204020204" charset="-122"/>
              </a:rPr>
              <a:t>{gdzc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_6</a:t>
            </a:r>
            <a:r>
              <a:rPr sz="1600" b="0">
                <a:latin typeface="微软雅黑" panose="020B0503020204020204" charset="-122"/>
                <a:ea typeface="微软雅黑" panose="020B0503020204020204" charset="-122"/>
              </a:rPr>
              <a:t>}</a:t>
            </a:r>
            <a:r>
              <a:rPr lang="zh-CN" altLang="en-US" sz="1600" b="0">
                <a:latin typeface="微软雅黑" panose="020B0503020204020204" charset="-122"/>
                <a:ea typeface="微软雅黑" panose="020B0503020204020204" charset="-122"/>
              </a:rPr>
              <a:t>元</a:t>
            </a:r>
            <a:r>
              <a:rPr lang="en-US" altLang="zh-CN" sz="1600" b="0">
                <a:latin typeface="微软雅黑" panose="020B0503020204020204" charset="-122"/>
                <a:ea typeface="微软雅黑" panose="020B0503020204020204" charset="-122"/>
              </a:rPr>
              <a:t>    </a:t>
            </a:r>
            <a:endParaRPr lang="zh-CN" altLang="en-US" sz="1600" b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472045" y="2366010"/>
            <a:ext cx="2445385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图书藏量</a:t>
            </a:r>
            <a:r>
              <a:rPr lang="en-US" altLang="zh-CN" sz="1600" b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   </a:t>
            </a:r>
          </a:p>
        </p:txBody>
      </p:sp>
      <p:sp>
        <p:nvSpPr>
          <p:cNvPr id="22" name="îŝḷîḓé-Rectangle 14"/>
          <p:cNvSpPr/>
          <p:nvPr/>
        </p:nvSpPr>
        <p:spPr>
          <a:xfrm>
            <a:off x="6861162" y="2284048"/>
            <a:ext cx="503918" cy="503918"/>
          </a:xfrm>
          <a:prstGeom prst="rect">
            <a:avLst/>
          </a:prstGeom>
          <a:solidFill>
            <a:srgbClr val="0064D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370060" y="2366010"/>
            <a:ext cx="1410335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r"/>
            <a:r>
              <a:rPr lang="en-US" altLang="zh-CN" sz="1600" b="0">
                <a:latin typeface="微软雅黑" panose="020B0503020204020204" charset="-122"/>
                <a:ea typeface="微软雅黑" panose="020B0503020204020204" charset="-122"/>
              </a:rPr>
              <a:t>{ts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_6</a:t>
            </a:r>
            <a:r>
              <a:rPr lang="en-US" altLang="zh-CN" sz="1600" b="0">
                <a:latin typeface="微软雅黑" panose="020B0503020204020204" charset="-122"/>
                <a:ea typeface="微软雅黑" panose="020B0503020204020204" charset="-122"/>
              </a:rPr>
              <a:t>}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册</a:t>
            </a:r>
            <a:r>
              <a:rPr lang="en-US" altLang="zh-CN" sz="1600" b="0">
                <a:latin typeface="微软雅黑" panose="020B0503020204020204" charset="-122"/>
                <a:ea typeface="微软雅黑" panose="020B0503020204020204" charset="-122"/>
              </a:rPr>
              <a:t>    </a:t>
            </a:r>
            <a:endParaRPr lang="zh-CN" altLang="en-US" sz="1600" b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472045" y="3841115"/>
            <a:ext cx="2445385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教学仪器设备</a:t>
            </a:r>
            <a:r>
              <a:rPr lang="en-US" altLang="zh-CN" sz="1600" b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   </a:t>
            </a:r>
          </a:p>
        </p:txBody>
      </p:sp>
      <p:sp>
        <p:nvSpPr>
          <p:cNvPr id="26" name="îŝḷîḓé-Rectangle 14"/>
          <p:cNvSpPr/>
          <p:nvPr/>
        </p:nvSpPr>
        <p:spPr>
          <a:xfrm>
            <a:off x="6861162" y="3759153"/>
            <a:ext cx="503918" cy="503918"/>
          </a:xfrm>
          <a:prstGeom prst="rect">
            <a:avLst/>
          </a:prstGeom>
          <a:solidFill>
            <a:srgbClr val="0064D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93225" y="3841115"/>
            <a:ext cx="1487170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r"/>
            <a:r>
              <a:rPr lang="en-US" altLang="zh-CN" sz="1600" b="0">
                <a:latin typeface="微软雅黑" panose="020B0503020204020204" charset="-122"/>
                <a:ea typeface="微软雅黑" panose="020B0503020204020204" charset="-122"/>
              </a:rPr>
              <a:t>{jxyq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_6</a:t>
            </a:r>
            <a:r>
              <a:rPr lang="en-US" altLang="zh-CN" sz="1600" b="0">
                <a:latin typeface="微软雅黑" panose="020B0503020204020204" charset="-122"/>
                <a:ea typeface="微软雅黑" panose="020B0503020204020204" charset="-122"/>
              </a:rPr>
              <a:t>}</a:t>
            </a:r>
            <a:r>
              <a:rPr lang="zh-CN" altLang="en-US" sz="1600" b="0">
                <a:latin typeface="微软雅黑" panose="020B0503020204020204" charset="-122"/>
                <a:ea typeface="微软雅黑" panose="020B0503020204020204" charset="-122"/>
              </a:rPr>
              <a:t>元</a:t>
            </a:r>
            <a:r>
              <a:rPr lang="en-US" altLang="zh-CN" sz="1600" b="0">
                <a:latin typeface="微软雅黑" panose="020B0503020204020204" charset="-122"/>
                <a:ea typeface="微软雅黑" panose="020B0503020204020204" charset="-122"/>
              </a:rPr>
              <a:t>    </a:t>
            </a:r>
            <a:endParaRPr lang="zh-CN" altLang="en-US" sz="1600" b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椭圆 12"/>
          <p:cNvSpPr/>
          <p:nvPr/>
        </p:nvSpPr>
        <p:spPr>
          <a:xfrm>
            <a:off x="7012785" y="2424718"/>
            <a:ext cx="200417" cy="227211"/>
          </a:xfrm>
          <a:custGeom>
            <a:avLst/>
            <a:gdLst>
              <a:gd name="connsiteX0" fmla="*/ 85348 w 296863"/>
              <a:gd name="connsiteY0" fmla="*/ 236537 h 336550"/>
              <a:gd name="connsiteX1" fmla="*/ 211516 w 296863"/>
              <a:gd name="connsiteY1" fmla="*/ 236537 h 336550"/>
              <a:gd name="connsiteX2" fmla="*/ 228601 w 296863"/>
              <a:gd name="connsiteY2" fmla="*/ 253206 h 336550"/>
              <a:gd name="connsiteX3" fmla="*/ 211516 w 296863"/>
              <a:gd name="connsiteY3" fmla="*/ 269875 h 336550"/>
              <a:gd name="connsiteX4" fmla="*/ 85348 w 296863"/>
              <a:gd name="connsiteY4" fmla="*/ 269875 h 336550"/>
              <a:gd name="connsiteX5" fmla="*/ 68263 w 296863"/>
              <a:gd name="connsiteY5" fmla="*/ 253206 h 336550"/>
              <a:gd name="connsiteX6" fmla="*/ 85348 w 296863"/>
              <a:gd name="connsiteY6" fmla="*/ 236537 h 336550"/>
              <a:gd name="connsiteX7" fmla="*/ 85348 w 296863"/>
              <a:gd name="connsiteY7" fmla="*/ 173037 h 336550"/>
              <a:gd name="connsiteX8" fmla="*/ 211516 w 296863"/>
              <a:gd name="connsiteY8" fmla="*/ 173037 h 336550"/>
              <a:gd name="connsiteX9" fmla="*/ 228601 w 296863"/>
              <a:gd name="connsiteY9" fmla="*/ 190373 h 336550"/>
              <a:gd name="connsiteX10" fmla="*/ 211516 w 296863"/>
              <a:gd name="connsiteY10" fmla="*/ 206375 h 336550"/>
              <a:gd name="connsiteX11" fmla="*/ 85348 w 296863"/>
              <a:gd name="connsiteY11" fmla="*/ 206375 h 336550"/>
              <a:gd name="connsiteX12" fmla="*/ 68263 w 296863"/>
              <a:gd name="connsiteY12" fmla="*/ 190373 h 336550"/>
              <a:gd name="connsiteX13" fmla="*/ 85348 w 296863"/>
              <a:gd name="connsiteY13" fmla="*/ 173037 h 336550"/>
              <a:gd name="connsiteX14" fmla="*/ 164614 w 296863"/>
              <a:gd name="connsiteY14" fmla="*/ 115887 h 336550"/>
              <a:gd name="connsiteX15" fmla="*/ 211625 w 296863"/>
              <a:gd name="connsiteY15" fmla="*/ 115887 h 336550"/>
              <a:gd name="connsiteX16" fmla="*/ 228601 w 296863"/>
              <a:gd name="connsiteY16" fmla="*/ 133349 h 336550"/>
              <a:gd name="connsiteX17" fmla="*/ 211625 w 296863"/>
              <a:gd name="connsiteY17" fmla="*/ 150812 h 336550"/>
              <a:gd name="connsiteX18" fmla="*/ 164614 w 296863"/>
              <a:gd name="connsiteY18" fmla="*/ 150812 h 336550"/>
              <a:gd name="connsiteX19" fmla="*/ 147638 w 296863"/>
              <a:gd name="connsiteY19" fmla="*/ 133349 h 336550"/>
              <a:gd name="connsiteX20" fmla="*/ 164614 w 296863"/>
              <a:gd name="connsiteY20" fmla="*/ 115887 h 336550"/>
              <a:gd name="connsiteX21" fmla="*/ 164614 w 296863"/>
              <a:gd name="connsiteY21" fmla="*/ 61912 h 336550"/>
              <a:gd name="connsiteX22" fmla="*/ 211625 w 296863"/>
              <a:gd name="connsiteY22" fmla="*/ 61912 h 336550"/>
              <a:gd name="connsiteX23" fmla="*/ 228601 w 296863"/>
              <a:gd name="connsiteY23" fmla="*/ 77152 h 336550"/>
              <a:gd name="connsiteX24" fmla="*/ 211625 w 296863"/>
              <a:gd name="connsiteY24" fmla="*/ 93662 h 336550"/>
              <a:gd name="connsiteX25" fmla="*/ 164614 w 296863"/>
              <a:gd name="connsiteY25" fmla="*/ 93662 h 336550"/>
              <a:gd name="connsiteX26" fmla="*/ 147638 w 296863"/>
              <a:gd name="connsiteY26" fmla="*/ 77152 h 336550"/>
              <a:gd name="connsiteX27" fmla="*/ 164614 w 296863"/>
              <a:gd name="connsiteY27" fmla="*/ 61912 h 336550"/>
              <a:gd name="connsiteX28" fmla="*/ 127397 w 296863"/>
              <a:gd name="connsiteY28" fmla="*/ 22225 h 336550"/>
              <a:gd name="connsiteX29" fmla="*/ 127397 w 296863"/>
              <a:gd name="connsiteY29" fmla="*/ 110381 h 336550"/>
              <a:gd name="connsiteX30" fmla="*/ 111621 w 296863"/>
              <a:gd name="connsiteY30" fmla="*/ 124854 h 336550"/>
              <a:gd name="connsiteX31" fmla="*/ 22225 w 296863"/>
              <a:gd name="connsiteY31" fmla="*/ 124854 h 336550"/>
              <a:gd name="connsiteX32" fmla="*/ 22225 w 296863"/>
              <a:gd name="connsiteY32" fmla="*/ 305115 h 336550"/>
              <a:gd name="connsiteX33" fmla="*/ 31427 w 296863"/>
              <a:gd name="connsiteY33" fmla="*/ 314325 h 336550"/>
              <a:gd name="connsiteX34" fmla="*/ 265436 w 296863"/>
              <a:gd name="connsiteY34" fmla="*/ 314325 h 336550"/>
              <a:gd name="connsiteX35" fmla="*/ 274638 w 296863"/>
              <a:gd name="connsiteY35" fmla="*/ 305115 h 336550"/>
              <a:gd name="connsiteX36" fmla="*/ 274638 w 296863"/>
              <a:gd name="connsiteY36" fmla="*/ 31435 h 336550"/>
              <a:gd name="connsiteX37" fmla="*/ 265436 w 296863"/>
              <a:gd name="connsiteY37" fmla="*/ 22225 h 336550"/>
              <a:gd name="connsiteX38" fmla="*/ 127397 w 296863"/>
              <a:gd name="connsiteY38" fmla="*/ 22225 h 336550"/>
              <a:gd name="connsiteX39" fmla="*/ 118220 w 296863"/>
              <a:gd name="connsiteY39" fmla="*/ 0 h 336550"/>
              <a:gd name="connsiteX40" fmla="*/ 265338 w 296863"/>
              <a:gd name="connsiteY40" fmla="*/ 0 h 336550"/>
              <a:gd name="connsiteX41" fmla="*/ 296863 w 296863"/>
              <a:gd name="connsiteY41" fmla="*/ 31551 h 336550"/>
              <a:gd name="connsiteX42" fmla="*/ 296863 w 296863"/>
              <a:gd name="connsiteY42" fmla="*/ 304999 h 336550"/>
              <a:gd name="connsiteX43" fmla="*/ 265338 w 296863"/>
              <a:gd name="connsiteY43" fmla="*/ 336550 h 336550"/>
              <a:gd name="connsiteX44" fmla="*/ 31525 w 296863"/>
              <a:gd name="connsiteY44" fmla="*/ 336550 h 336550"/>
              <a:gd name="connsiteX45" fmla="*/ 0 w 296863"/>
              <a:gd name="connsiteY45" fmla="*/ 304999 h 336550"/>
              <a:gd name="connsiteX46" fmla="*/ 0 w 296863"/>
              <a:gd name="connsiteY46" fmla="*/ 119633 h 336550"/>
              <a:gd name="connsiteX47" fmla="*/ 9195 w 296863"/>
              <a:gd name="connsiteY47" fmla="*/ 97284 h 336550"/>
              <a:gd name="connsiteX48" fmla="*/ 95889 w 296863"/>
              <a:gd name="connsiteY48" fmla="*/ 9202 h 336550"/>
              <a:gd name="connsiteX49" fmla="*/ 118220 w 296863"/>
              <a:gd name="connsiteY49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96863" h="336550">
                <a:moveTo>
                  <a:pt x="85348" y="236537"/>
                </a:moveTo>
                <a:cubicBezTo>
                  <a:pt x="85348" y="236537"/>
                  <a:pt x="85348" y="236537"/>
                  <a:pt x="211516" y="236537"/>
                </a:cubicBezTo>
                <a:cubicBezTo>
                  <a:pt x="220716" y="236537"/>
                  <a:pt x="228601" y="244231"/>
                  <a:pt x="228601" y="253206"/>
                </a:cubicBezTo>
                <a:cubicBezTo>
                  <a:pt x="228601" y="262182"/>
                  <a:pt x="220716" y="269875"/>
                  <a:pt x="211516" y="269875"/>
                </a:cubicBezTo>
                <a:cubicBezTo>
                  <a:pt x="211516" y="269875"/>
                  <a:pt x="211516" y="269875"/>
                  <a:pt x="85348" y="269875"/>
                </a:cubicBezTo>
                <a:cubicBezTo>
                  <a:pt x="76149" y="269875"/>
                  <a:pt x="68263" y="262182"/>
                  <a:pt x="68263" y="253206"/>
                </a:cubicBezTo>
                <a:cubicBezTo>
                  <a:pt x="68263" y="244231"/>
                  <a:pt x="76149" y="236537"/>
                  <a:pt x="85348" y="236537"/>
                </a:cubicBezTo>
                <a:close/>
                <a:moveTo>
                  <a:pt x="85348" y="173037"/>
                </a:moveTo>
                <a:cubicBezTo>
                  <a:pt x="85348" y="173037"/>
                  <a:pt x="85348" y="173037"/>
                  <a:pt x="211516" y="173037"/>
                </a:cubicBezTo>
                <a:cubicBezTo>
                  <a:pt x="220716" y="173037"/>
                  <a:pt x="228601" y="181038"/>
                  <a:pt x="228601" y="190373"/>
                </a:cubicBezTo>
                <a:cubicBezTo>
                  <a:pt x="228601" y="199707"/>
                  <a:pt x="220716" y="206375"/>
                  <a:pt x="211516" y="206375"/>
                </a:cubicBezTo>
                <a:cubicBezTo>
                  <a:pt x="211516" y="206375"/>
                  <a:pt x="211516" y="206375"/>
                  <a:pt x="85348" y="206375"/>
                </a:cubicBezTo>
                <a:cubicBezTo>
                  <a:pt x="76149" y="206375"/>
                  <a:pt x="68263" y="199707"/>
                  <a:pt x="68263" y="190373"/>
                </a:cubicBezTo>
                <a:cubicBezTo>
                  <a:pt x="68263" y="181038"/>
                  <a:pt x="76149" y="173037"/>
                  <a:pt x="85348" y="173037"/>
                </a:cubicBezTo>
                <a:close/>
                <a:moveTo>
                  <a:pt x="164614" y="115887"/>
                </a:moveTo>
                <a:cubicBezTo>
                  <a:pt x="164614" y="115887"/>
                  <a:pt x="164614" y="115887"/>
                  <a:pt x="211625" y="115887"/>
                </a:cubicBezTo>
                <a:cubicBezTo>
                  <a:pt x="220766" y="115887"/>
                  <a:pt x="228601" y="123946"/>
                  <a:pt x="228601" y="133349"/>
                </a:cubicBezTo>
                <a:cubicBezTo>
                  <a:pt x="228601" y="142752"/>
                  <a:pt x="220766" y="150812"/>
                  <a:pt x="211625" y="150812"/>
                </a:cubicBezTo>
                <a:cubicBezTo>
                  <a:pt x="211625" y="150812"/>
                  <a:pt x="211625" y="150812"/>
                  <a:pt x="164614" y="150812"/>
                </a:cubicBezTo>
                <a:cubicBezTo>
                  <a:pt x="155473" y="150812"/>
                  <a:pt x="147638" y="142752"/>
                  <a:pt x="147638" y="133349"/>
                </a:cubicBezTo>
                <a:cubicBezTo>
                  <a:pt x="147638" y="123946"/>
                  <a:pt x="155473" y="115887"/>
                  <a:pt x="164614" y="115887"/>
                </a:cubicBezTo>
                <a:close/>
                <a:moveTo>
                  <a:pt x="164614" y="61912"/>
                </a:moveTo>
                <a:cubicBezTo>
                  <a:pt x="164614" y="61912"/>
                  <a:pt x="164614" y="61912"/>
                  <a:pt x="211625" y="61912"/>
                </a:cubicBezTo>
                <a:cubicBezTo>
                  <a:pt x="220766" y="61912"/>
                  <a:pt x="228601" y="68262"/>
                  <a:pt x="228601" y="77152"/>
                </a:cubicBezTo>
                <a:cubicBezTo>
                  <a:pt x="228601" y="86042"/>
                  <a:pt x="220766" y="93662"/>
                  <a:pt x="211625" y="93662"/>
                </a:cubicBezTo>
                <a:cubicBezTo>
                  <a:pt x="211625" y="93662"/>
                  <a:pt x="211625" y="93662"/>
                  <a:pt x="164614" y="93662"/>
                </a:cubicBezTo>
                <a:cubicBezTo>
                  <a:pt x="155473" y="93662"/>
                  <a:pt x="147638" y="86042"/>
                  <a:pt x="147638" y="77152"/>
                </a:cubicBezTo>
                <a:cubicBezTo>
                  <a:pt x="147638" y="68262"/>
                  <a:pt x="155473" y="61912"/>
                  <a:pt x="164614" y="61912"/>
                </a:cubicBezTo>
                <a:close/>
                <a:moveTo>
                  <a:pt x="127397" y="22225"/>
                </a:moveTo>
                <a:cubicBezTo>
                  <a:pt x="127397" y="22225"/>
                  <a:pt x="127397" y="22225"/>
                  <a:pt x="127397" y="110381"/>
                </a:cubicBezTo>
                <a:cubicBezTo>
                  <a:pt x="127397" y="118276"/>
                  <a:pt x="119509" y="124854"/>
                  <a:pt x="111621" y="124854"/>
                </a:cubicBezTo>
                <a:cubicBezTo>
                  <a:pt x="111621" y="124854"/>
                  <a:pt x="111621" y="124854"/>
                  <a:pt x="22225" y="124854"/>
                </a:cubicBezTo>
                <a:cubicBezTo>
                  <a:pt x="22225" y="124854"/>
                  <a:pt x="22225" y="124854"/>
                  <a:pt x="22225" y="305115"/>
                </a:cubicBezTo>
                <a:cubicBezTo>
                  <a:pt x="22225" y="310378"/>
                  <a:pt x="26169" y="314325"/>
                  <a:pt x="31427" y="314325"/>
                </a:cubicBezTo>
                <a:cubicBezTo>
                  <a:pt x="31427" y="314325"/>
                  <a:pt x="31427" y="314325"/>
                  <a:pt x="265436" y="314325"/>
                </a:cubicBezTo>
                <a:cubicBezTo>
                  <a:pt x="270694" y="314325"/>
                  <a:pt x="274638" y="310378"/>
                  <a:pt x="274638" y="305115"/>
                </a:cubicBezTo>
                <a:lnTo>
                  <a:pt x="274638" y="31435"/>
                </a:lnTo>
                <a:cubicBezTo>
                  <a:pt x="274638" y="26172"/>
                  <a:pt x="270694" y="22225"/>
                  <a:pt x="265436" y="22225"/>
                </a:cubicBezTo>
                <a:cubicBezTo>
                  <a:pt x="265436" y="22225"/>
                  <a:pt x="265436" y="22225"/>
                  <a:pt x="127397" y="22225"/>
                </a:cubicBezTo>
                <a:close/>
                <a:moveTo>
                  <a:pt x="118220" y="0"/>
                </a:moveTo>
                <a:cubicBezTo>
                  <a:pt x="118220" y="0"/>
                  <a:pt x="118220" y="0"/>
                  <a:pt x="265338" y="0"/>
                </a:cubicBezTo>
                <a:cubicBezTo>
                  <a:pt x="282414" y="0"/>
                  <a:pt x="296863" y="14461"/>
                  <a:pt x="296863" y="31551"/>
                </a:cubicBezTo>
                <a:cubicBezTo>
                  <a:pt x="296863" y="31551"/>
                  <a:pt x="296863" y="31551"/>
                  <a:pt x="296863" y="304999"/>
                </a:cubicBezTo>
                <a:cubicBezTo>
                  <a:pt x="296863" y="322089"/>
                  <a:pt x="282414" y="336550"/>
                  <a:pt x="265338" y="336550"/>
                </a:cubicBezTo>
                <a:cubicBezTo>
                  <a:pt x="265338" y="336550"/>
                  <a:pt x="265338" y="336550"/>
                  <a:pt x="31525" y="336550"/>
                </a:cubicBezTo>
                <a:cubicBezTo>
                  <a:pt x="14449" y="336550"/>
                  <a:pt x="0" y="322089"/>
                  <a:pt x="0" y="304999"/>
                </a:cubicBezTo>
                <a:cubicBezTo>
                  <a:pt x="0" y="304999"/>
                  <a:pt x="0" y="304999"/>
                  <a:pt x="0" y="119633"/>
                </a:cubicBezTo>
                <a:cubicBezTo>
                  <a:pt x="0" y="110430"/>
                  <a:pt x="3941" y="102542"/>
                  <a:pt x="9195" y="97284"/>
                </a:cubicBezTo>
                <a:cubicBezTo>
                  <a:pt x="9195" y="97284"/>
                  <a:pt x="9195" y="97284"/>
                  <a:pt x="95889" y="9202"/>
                </a:cubicBezTo>
                <a:cubicBezTo>
                  <a:pt x="102457" y="3944"/>
                  <a:pt x="110339" y="0"/>
                  <a:pt x="118220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77" name="椭圆 43"/>
          <p:cNvSpPr/>
          <p:nvPr/>
        </p:nvSpPr>
        <p:spPr>
          <a:xfrm>
            <a:off x="1935806" y="3944273"/>
            <a:ext cx="226123" cy="227211"/>
          </a:xfrm>
          <a:custGeom>
            <a:avLst/>
            <a:gdLst>
              <a:gd name="connsiteX0" fmla="*/ 104237 w 330200"/>
              <a:gd name="connsiteY0" fmla="*/ 80507 h 331788"/>
              <a:gd name="connsiteX1" fmla="*/ 112148 w 330200"/>
              <a:gd name="connsiteY1" fmla="*/ 84551 h 331788"/>
              <a:gd name="connsiteX2" fmla="*/ 163809 w 330200"/>
              <a:gd name="connsiteY2" fmla="*/ 154423 h 331788"/>
              <a:gd name="connsiteX3" fmla="*/ 166392 w 330200"/>
              <a:gd name="connsiteY3" fmla="*/ 154423 h 331788"/>
              <a:gd name="connsiteX4" fmla="*/ 219344 w 330200"/>
              <a:gd name="connsiteY4" fmla="*/ 84551 h 331788"/>
              <a:gd name="connsiteX5" fmla="*/ 234842 w 330200"/>
              <a:gd name="connsiteY5" fmla="*/ 83257 h 331788"/>
              <a:gd name="connsiteX6" fmla="*/ 237425 w 330200"/>
              <a:gd name="connsiteY6" fmla="*/ 98784 h 331788"/>
              <a:gd name="connsiteX7" fmla="*/ 194805 w 330200"/>
              <a:gd name="connsiteY7" fmla="*/ 154423 h 331788"/>
              <a:gd name="connsiteX8" fmla="*/ 216761 w 330200"/>
              <a:gd name="connsiteY8" fmla="*/ 154423 h 331788"/>
              <a:gd name="connsiteX9" fmla="*/ 228385 w 330200"/>
              <a:gd name="connsiteY9" fmla="*/ 166068 h 331788"/>
              <a:gd name="connsiteX10" fmla="*/ 216761 w 330200"/>
              <a:gd name="connsiteY10" fmla="*/ 177714 h 331788"/>
              <a:gd name="connsiteX11" fmla="*/ 178015 w 330200"/>
              <a:gd name="connsiteY11" fmla="*/ 177714 h 331788"/>
              <a:gd name="connsiteX12" fmla="*/ 176724 w 330200"/>
              <a:gd name="connsiteY12" fmla="*/ 179007 h 331788"/>
              <a:gd name="connsiteX13" fmla="*/ 176724 w 330200"/>
              <a:gd name="connsiteY13" fmla="*/ 194535 h 331788"/>
              <a:gd name="connsiteX14" fmla="*/ 216761 w 330200"/>
              <a:gd name="connsiteY14" fmla="*/ 194535 h 331788"/>
              <a:gd name="connsiteX15" fmla="*/ 228385 w 330200"/>
              <a:gd name="connsiteY15" fmla="*/ 206180 h 331788"/>
              <a:gd name="connsiteX16" fmla="*/ 216761 w 330200"/>
              <a:gd name="connsiteY16" fmla="*/ 217825 h 331788"/>
              <a:gd name="connsiteX17" fmla="*/ 176724 w 330200"/>
              <a:gd name="connsiteY17" fmla="*/ 217825 h 331788"/>
              <a:gd name="connsiteX18" fmla="*/ 176724 w 330200"/>
              <a:gd name="connsiteY18" fmla="*/ 257937 h 331788"/>
              <a:gd name="connsiteX19" fmla="*/ 165100 w 330200"/>
              <a:gd name="connsiteY19" fmla="*/ 268288 h 331788"/>
              <a:gd name="connsiteX20" fmla="*/ 153476 w 330200"/>
              <a:gd name="connsiteY20" fmla="*/ 257937 h 331788"/>
              <a:gd name="connsiteX21" fmla="*/ 153476 w 330200"/>
              <a:gd name="connsiteY21" fmla="*/ 217825 h 331788"/>
              <a:gd name="connsiteX22" fmla="*/ 113439 w 330200"/>
              <a:gd name="connsiteY22" fmla="*/ 217825 h 331788"/>
              <a:gd name="connsiteX23" fmla="*/ 101815 w 330200"/>
              <a:gd name="connsiteY23" fmla="*/ 206180 h 331788"/>
              <a:gd name="connsiteX24" fmla="*/ 113439 w 330200"/>
              <a:gd name="connsiteY24" fmla="*/ 194535 h 331788"/>
              <a:gd name="connsiteX25" fmla="*/ 153476 w 330200"/>
              <a:gd name="connsiteY25" fmla="*/ 194535 h 331788"/>
              <a:gd name="connsiteX26" fmla="*/ 153476 w 330200"/>
              <a:gd name="connsiteY26" fmla="*/ 179007 h 331788"/>
              <a:gd name="connsiteX27" fmla="*/ 152185 w 330200"/>
              <a:gd name="connsiteY27" fmla="*/ 177714 h 331788"/>
              <a:gd name="connsiteX28" fmla="*/ 113439 w 330200"/>
              <a:gd name="connsiteY28" fmla="*/ 177714 h 331788"/>
              <a:gd name="connsiteX29" fmla="*/ 101815 w 330200"/>
              <a:gd name="connsiteY29" fmla="*/ 166068 h 331788"/>
              <a:gd name="connsiteX30" fmla="*/ 113439 w 330200"/>
              <a:gd name="connsiteY30" fmla="*/ 154423 h 331788"/>
              <a:gd name="connsiteX31" fmla="*/ 135395 w 330200"/>
              <a:gd name="connsiteY31" fmla="*/ 154423 h 331788"/>
              <a:gd name="connsiteX32" fmla="*/ 92775 w 330200"/>
              <a:gd name="connsiteY32" fmla="*/ 98784 h 331788"/>
              <a:gd name="connsiteX33" fmla="*/ 95358 w 330200"/>
              <a:gd name="connsiteY33" fmla="*/ 83257 h 331788"/>
              <a:gd name="connsiteX34" fmla="*/ 104237 w 330200"/>
              <a:gd name="connsiteY34" fmla="*/ 80507 h 331788"/>
              <a:gd name="connsiteX35" fmla="*/ 165100 w 330200"/>
              <a:gd name="connsiteY35" fmla="*/ 26988 h 331788"/>
              <a:gd name="connsiteX36" fmla="*/ 26987 w 330200"/>
              <a:gd name="connsiteY36" fmla="*/ 165101 h 331788"/>
              <a:gd name="connsiteX37" fmla="*/ 165100 w 330200"/>
              <a:gd name="connsiteY37" fmla="*/ 303214 h 331788"/>
              <a:gd name="connsiteX38" fmla="*/ 303213 w 330200"/>
              <a:gd name="connsiteY38" fmla="*/ 165101 h 331788"/>
              <a:gd name="connsiteX39" fmla="*/ 165100 w 330200"/>
              <a:gd name="connsiteY39" fmla="*/ 26988 h 331788"/>
              <a:gd name="connsiteX40" fmla="*/ 165100 w 330200"/>
              <a:gd name="connsiteY40" fmla="*/ 0 h 331788"/>
              <a:gd name="connsiteX41" fmla="*/ 330200 w 330200"/>
              <a:gd name="connsiteY41" fmla="*/ 165894 h 331788"/>
              <a:gd name="connsiteX42" fmla="*/ 165100 w 330200"/>
              <a:gd name="connsiteY42" fmla="*/ 331788 h 331788"/>
              <a:gd name="connsiteX43" fmla="*/ 0 w 330200"/>
              <a:gd name="connsiteY43" fmla="*/ 165894 h 331788"/>
              <a:gd name="connsiteX44" fmla="*/ 165100 w 330200"/>
              <a:gd name="connsiteY44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30200" h="331788">
                <a:moveTo>
                  <a:pt x="104237" y="80507"/>
                </a:moveTo>
                <a:cubicBezTo>
                  <a:pt x="107304" y="80669"/>
                  <a:pt x="110210" y="81963"/>
                  <a:pt x="112148" y="84551"/>
                </a:cubicBezTo>
                <a:cubicBezTo>
                  <a:pt x="163809" y="154423"/>
                  <a:pt x="163809" y="154423"/>
                  <a:pt x="163809" y="154423"/>
                </a:cubicBezTo>
                <a:cubicBezTo>
                  <a:pt x="166392" y="154423"/>
                  <a:pt x="166392" y="154423"/>
                  <a:pt x="166392" y="154423"/>
                </a:cubicBezTo>
                <a:cubicBezTo>
                  <a:pt x="219344" y="84551"/>
                  <a:pt x="219344" y="84551"/>
                  <a:pt x="219344" y="84551"/>
                </a:cubicBezTo>
                <a:cubicBezTo>
                  <a:pt x="221927" y="79375"/>
                  <a:pt x="229676" y="79375"/>
                  <a:pt x="234842" y="83257"/>
                </a:cubicBezTo>
                <a:cubicBezTo>
                  <a:pt x="240009" y="85845"/>
                  <a:pt x="241300" y="93608"/>
                  <a:pt x="237425" y="98784"/>
                </a:cubicBezTo>
                <a:cubicBezTo>
                  <a:pt x="194805" y="154423"/>
                  <a:pt x="194805" y="154423"/>
                  <a:pt x="194805" y="154423"/>
                </a:cubicBezTo>
                <a:cubicBezTo>
                  <a:pt x="216761" y="154423"/>
                  <a:pt x="216761" y="154423"/>
                  <a:pt x="216761" y="154423"/>
                </a:cubicBezTo>
                <a:cubicBezTo>
                  <a:pt x="223219" y="154423"/>
                  <a:pt x="228385" y="159599"/>
                  <a:pt x="228385" y="166068"/>
                </a:cubicBezTo>
                <a:cubicBezTo>
                  <a:pt x="228385" y="172538"/>
                  <a:pt x="223219" y="177714"/>
                  <a:pt x="216761" y="177714"/>
                </a:cubicBezTo>
                <a:cubicBezTo>
                  <a:pt x="178015" y="177714"/>
                  <a:pt x="178015" y="177714"/>
                  <a:pt x="178015" y="177714"/>
                </a:cubicBezTo>
                <a:cubicBezTo>
                  <a:pt x="176724" y="179007"/>
                  <a:pt x="176724" y="179007"/>
                  <a:pt x="176724" y="179007"/>
                </a:cubicBezTo>
                <a:cubicBezTo>
                  <a:pt x="176724" y="194535"/>
                  <a:pt x="176724" y="194535"/>
                  <a:pt x="176724" y="194535"/>
                </a:cubicBezTo>
                <a:cubicBezTo>
                  <a:pt x="216761" y="194535"/>
                  <a:pt x="216761" y="194535"/>
                  <a:pt x="216761" y="194535"/>
                </a:cubicBezTo>
                <a:cubicBezTo>
                  <a:pt x="223219" y="194535"/>
                  <a:pt x="228385" y="199710"/>
                  <a:pt x="228385" y="206180"/>
                </a:cubicBezTo>
                <a:cubicBezTo>
                  <a:pt x="228385" y="212649"/>
                  <a:pt x="223219" y="217825"/>
                  <a:pt x="216761" y="217825"/>
                </a:cubicBezTo>
                <a:cubicBezTo>
                  <a:pt x="176724" y="217825"/>
                  <a:pt x="176724" y="217825"/>
                  <a:pt x="176724" y="217825"/>
                </a:cubicBezTo>
                <a:cubicBezTo>
                  <a:pt x="176724" y="257937"/>
                  <a:pt x="176724" y="257937"/>
                  <a:pt x="176724" y="257937"/>
                </a:cubicBezTo>
                <a:cubicBezTo>
                  <a:pt x="176724" y="264406"/>
                  <a:pt x="171558" y="268288"/>
                  <a:pt x="165100" y="268288"/>
                </a:cubicBezTo>
                <a:cubicBezTo>
                  <a:pt x="158642" y="268288"/>
                  <a:pt x="153476" y="264406"/>
                  <a:pt x="153476" y="257937"/>
                </a:cubicBezTo>
                <a:cubicBezTo>
                  <a:pt x="153476" y="217825"/>
                  <a:pt x="153476" y="217825"/>
                  <a:pt x="153476" y="217825"/>
                </a:cubicBezTo>
                <a:cubicBezTo>
                  <a:pt x="113439" y="217825"/>
                  <a:pt x="113439" y="217825"/>
                  <a:pt x="113439" y="217825"/>
                </a:cubicBezTo>
                <a:cubicBezTo>
                  <a:pt x="106981" y="217825"/>
                  <a:pt x="101815" y="212649"/>
                  <a:pt x="101815" y="206180"/>
                </a:cubicBezTo>
                <a:cubicBezTo>
                  <a:pt x="101815" y="199710"/>
                  <a:pt x="106981" y="194535"/>
                  <a:pt x="113439" y="194535"/>
                </a:cubicBezTo>
                <a:cubicBezTo>
                  <a:pt x="153476" y="194535"/>
                  <a:pt x="153476" y="194535"/>
                  <a:pt x="153476" y="194535"/>
                </a:cubicBezTo>
                <a:cubicBezTo>
                  <a:pt x="153476" y="179007"/>
                  <a:pt x="153476" y="179007"/>
                  <a:pt x="153476" y="179007"/>
                </a:cubicBezTo>
                <a:cubicBezTo>
                  <a:pt x="152185" y="177714"/>
                  <a:pt x="152185" y="177714"/>
                  <a:pt x="152185" y="177714"/>
                </a:cubicBezTo>
                <a:cubicBezTo>
                  <a:pt x="113439" y="177714"/>
                  <a:pt x="113439" y="177714"/>
                  <a:pt x="113439" y="177714"/>
                </a:cubicBezTo>
                <a:cubicBezTo>
                  <a:pt x="106981" y="177714"/>
                  <a:pt x="101815" y="172538"/>
                  <a:pt x="101815" y="166068"/>
                </a:cubicBezTo>
                <a:cubicBezTo>
                  <a:pt x="101815" y="159599"/>
                  <a:pt x="106981" y="154423"/>
                  <a:pt x="113439" y="154423"/>
                </a:cubicBezTo>
                <a:cubicBezTo>
                  <a:pt x="135395" y="154423"/>
                  <a:pt x="135395" y="154423"/>
                  <a:pt x="135395" y="154423"/>
                </a:cubicBezTo>
                <a:cubicBezTo>
                  <a:pt x="92775" y="98784"/>
                  <a:pt x="92775" y="98784"/>
                  <a:pt x="92775" y="98784"/>
                </a:cubicBezTo>
                <a:cubicBezTo>
                  <a:pt x="88900" y="93608"/>
                  <a:pt x="90192" y="85845"/>
                  <a:pt x="95358" y="83257"/>
                </a:cubicBezTo>
                <a:cubicBezTo>
                  <a:pt x="97941" y="81316"/>
                  <a:pt x="101170" y="80346"/>
                  <a:pt x="104237" y="80507"/>
                </a:cubicBezTo>
                <a:close/>
                <a:moveTo>
                  <a:pt x="165100" y="26988"/>
                </a:moveTo>
                <a:cubicBezTo>
                  <a:pt x="88822" y="26988"/>
                  <a:pt x="26987" y="88823"/>
                  <a:pt x="26987" y="165101"/>
                </a:cubicBezTo>
                <a:cubicBezTo>
                  <a:pt x="26987" y="241379"/>
                  <a:pt x="88822" y="303214"/>
                  <a:pt x="165100" y="303214"/>
                </a:cubicBezTo>
                <a:cubicBezTo>
                  <a:pt x="241378" y="303214"/>
                  <a:pt x="303213" y="241379"/>
                  <a:pt x="303213" y="165101"/>
                </a:cubicBezTo>
                <a:cubicBezTo>
                  <a:pt x="303213" y="88823"/>
                  <a:pt x="241378" y="26988"/>
                  <a:pt x="165100" y="26988"/>
                </a:cubicBezTo>
                <a:close/>
                <a:moveTo>
                  <a:pt x="165100" y="0"/>
                </a:moveTo>
                <a:cubicBezTo>
                  <a:pt x="256282" y="0"/>
                  <a:pt x="330200" y="74273"/>
                  <a:pt x="330200" y="165894"/>
                </a:cubicBezTo>
                <a:cubicBezTo>
                  <a:pt x="330200" y="257515"/>
                  <a:pt x="256282" y="331788"/>
                  <a:pt x="165100" y="331788"/>
                </a:cubicBezTo>
                <a:cubicBezTo>
                  <a:pt x="73918" y="331788"/>
                  <a:pt x="0" y="257515"/>
                  <a:pt x="0" y="165894"/>
                </a:cubicBezTo>
                <a:cubicBezTo>
                  <a:pt x="0" y="74273"/>
                  <a:pt x="73918" y="0"/>
                  <a:pt x="165100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5" name="椭圆 33"/>
          <p:cNvSpPr/>
          <p:nvPr/>
        </p:nvSpPr>
        <p:spPr>
          <a:xfrm>
            <a:off x="7012889" y="3897918"/>
            <a:ext cx="201478" cy="227211"/>
          </a:xfrm>
          <a:custGeom>
            <a:avLst/>
            <a:gdLst>
              <a:gd name="connsiteX0" fmla="*/ 83998 w 298823"/>
              <a:gd name="connsiteY0" fmla="*/ 191940 h 336988"/>
              <a:gd name="connsiteX1" fmla="*/ 75231 w 298823"/>
              <a:gd name="connsiteY1" fmla="*/ 198416 h 336988"/>
              <a:gd name="connsiteX2" fmla="*/ 73932 w 298823"/>
              <a:gd name="connsiteY2" fmla="*/ 208776 h 336988"/>
              <a:gd name="connsiteX3" fmla="*/ 80426 w 298823"/>
              <a:gd name="connsiteY3" fmla="*/ 217842 h 336988"/>
              <a:gd name="connsiteX4" fmla="*/ 115496 w 298823"/>
              <a:gd name="connsiteY4" fmla="*/ 238563 h 336988"/>
              <a:gd name="connsiteX5" fmla="*/ 114197 w 298823"/>
              <a:gd name="connsiteY5" fmla="*/ 233383 h 336988"/>
              <a:gd name="connsiteX6" fmla="*/ 98611 w 298823"/>
              <a:gd name="connsiteY6" fmla="*/ 195826 h 336988"/>
              <a:gd name="connsiteX7" fmla="*/ 94714 w 298823"/>
              <a:gd name="connsiteY7" fmla="*/ 193235 h 336988"/>
              <a:gd name="connsiteX8" fmla="*/ 83998 w 298823"/>
              <a:gd name="connsiteY8" fmla="*/ 191940 h 336988"/>
              <a:gd name="connsiteX9" fmla="*/ 73603 w 298823"/>
              <a:gd name="connsiteY9" fmla="*/ 53869 h 336988"/>
              <a:gd name="connsiteX10" fmla="*/ 65732 w 298823"/>
              <a:gd name="connsiteY10" fmla="*/ 70965 h 336988"/>
              <a:gd name="connsiteX11" fmla="*/ 127388 w 298823"/>
              <a:gd name="connsiteY11" fmla="*/ 227467 h 336988"/>
              <a:gd name="connsiteX12" fmla="*/ 178549 w 298823"/>
              <a:gd name="connsiteY12" fmla="*/ 274812 h 336988"/>
              <a:gd name="connsiteX13" fmla="*/ 183796 w 298823"/>
              <a:gd name="connsiteY13" fmla="*/ 278757 h 336988"/>
              <a:gd name="connsiteX14" fmla="*/ 199538 w 298823"/>
              <a:gd name="connsiteY14" fmla="*/ 319526 h 336988"/>
              <a:gd name="connsiteX15" fmla="*/ 282183 w 298823"/>
              <a:gd name="connsiteY15" fmla="*/ 286648 h 336988"/>
              <a:gd name="connsiteX16" fmla="*/ 266441 w 298823"/>
              <a:gd name="connsiteY16" fmla="*/ 245879 h 336988"/>
              <a:gd name="connsiteX17" fmla="*/ 266441 w 298823"/>
              <a:gd name="connsiteY17" fmla="*/ 239303 h 336988"/>
              <a:gd name="connsiteX18" fmla="*/ 271689 w 298823"/>
              <a:gd name="connsiteY18" fmla="*/ 170916 h 336988"/>
              <a:gd name="connsiteX19" fmla="*/ 244140 w 298823"/>
              <a:gd name="connsiteY19" fmla="*/ 99898 h 336988"/>
              <a:gd name="connsiteX20" fmla="*/ 225775 w 298823"/>
              <a:gd name="connsiteY20" fmla="*/ 92008 h 336988"/>
              <a:gd name="connsiteX21" fmla="*/ 217904 w 298823"/>
              <a:gd name="connsiteY21" fmla="*/ 110419 h 336988"/>
              <a:gd name="connsiteX22" fmla="*/ 229710 w 298823"/>
              <a:gd name="connsiteY22" fmla="*/ 138037 h 336988"/>
              <a:gd name="connsiteX23" fmla="*/ 225775 w 298823"/>
              <a:gd name="connsiteY23" fmla="*/ 147243 h 336988"/>
              <a:gd name="connsiteX24" fmla="*/ 215280 w 298823"/>
              <a:gd name="connsiteY24" fmla="*/ 143298 h 336988"/>
              <a:gd name="connsiteX25" fmla="*/ 204785 w 298823"/>
              <a:gd name="connsiteY25" fmla="*/ 115680 h 336988"/>
              <a:gd name="connsiteX26" fmla="*/ 203474 w 298823"/>
              <a:gd name="connsiteY26" fmla="*/ 113050 h 336988"/>
              <a:gd name="connsiteX27" fmla="*/ 200850 w 298823"/>
              <a:gd name="connsiteY27" fmla="*/ 105159 h 336988"/>
              <a:gd name="connsiteX28" fmla="*/ 192979 w 298823"/>
              <a:gd name="connsiteY28" fmla="*/ 98583 h 336988"/>
              <a:gd name="connsiteX29" fmla="*/ 182484 w 298823"/>
              <a:gd name="connsiteY29" fmla="*/ 97268 h 336988"/>
              <a:gd name="connsiteX30" fmla="*/ 174613 w 298823"/>
              <a:gd name="connsiteY30" fmla="*/ 105159 h 336988"/>
              <a:gd name="connsiteX31" fmla="*/ 174613 w 298823"/>
              <a:gd name="connsiteY31" fmla="*/ 115680 h 336988"/>
              <a:gd name="connsiteX32" fmla="*/ 190355 w 298823"/>
              <a:gd name="connsiteY32" fmla="*/ 155134 h 336988"/>
              <a:gd name="connsiteX33" fmla="*/ 186420 w 298823"/>
              <a:gd name="connsiteY33" fmla="*/ 164340 h 336988"/>
              <a:gd name="connsiteX34" fmla="*/ 177237 w 298823"/>
              <a:gd name="connsiteY34" fmla="*/ 160395 h 336988"/>
              <a:gd name="connsiteX35" fmla="*/ 157560 w 298823"/>
              <a:gd name="connsiteY35" fmla="*/ 111735 h 336988"/>
              <a:gd name="connsiteX36" fmla="*/ 149689 w 298823"/>
              <a:gd name="connsiteY36" fmla="*/ 103844 h 336988"/>
              <a:gd name="connsiteX37" fmla="*/ 139194 w 298823"/>
              <a:gd name="connsiteY37" fmla="*/ 103844 h 336988"/>
              <a:gd name="connsiteX38" fmla="*/ 131323 w 298823"/>
              <a:gd name="connsiteY38" fmla="*/ 122256 h 336988"/>
              <a:gd name="connsiteX39" fmla="*/ 149689 w 298823"/>
              <a:gd name="connsiteY39" fmla="*/ 169601 h 336988"/>
              <a:gd name="connsiteX40" fmla="*/ 145753 w 298823"/>
              <a:gd name="connsiteY40" fmla="*/ 178807 h 336988"/>
              <a:gd name="connsiteX41" fmla="*/ 136570 w 298823"/>
              <a:gd name="connsiteY41" fmla="*/ 174861 h 336988"/>
              <a:gd name="connsiteX42" fmla="*/ 118205 w 298823"/>
              <a:gd name="connsiteY42" fmla="*/ 127516 h 336988"/>
              <a:gd name="connsiteX43" fmla="*/ 91968 w 298823"/>
              <a:gd name="connsiteY43" fmla="*/ 61759 h 336988"/>
              <a:gd name="connsiteX44" fmla="*/ 84753 w 298823"/>
              <a:gd name="connsiteY44" fmla="*/ 53869 h 336988"/>
              <a:gd name="connsiteX45" fmla="*/ 73603 w 298823"/>
              <a:gd name="connsiteY45" fmla="*/ 53869 h 336988"/>
              <a:gd name="connsiteX46" fmla="*/ 56758 w 298823"/>
              <a:gd name="connsiteY46" fmla="*/ 49650 h 336988"/>
              <a:gd name="connsiteX47" fmla="*/ 49954 w 298823"/>
              <a:gd name="connsiteY47" fmla="*/ 55917 h 336988"/>
              <a:gd name="connsiteX48" fmla="*/ 48594 w 298823"/>
              <a:gd name="connsiteY48" fmla="*/ 67197 h 336988"/>
              <a:gd name="connsiteX49" fmla="*/ 51315 w 298823"/>
              <a:gd name="connsiteY49" fmla="*/ 73463 h 336988"/>
              <a:gd name="connsiteX50" fmla="*/ 56758 w 298823"/>
              <a:gd name="connsiteY50" fmla="*/ 49650 h 336988"/>
              <a:gd name="connsiteX51" fmla="*/ 46241 w 298823"/>
              <a:gd name="connsiteY51" fmla="*/ 18716 h 336988"/>
              <a:gd name="connsiteX52" fmla="*/ 18129 w 298823"/>
              <a:gd name="connsiteY52" fmla="*/ 45142 h 336988"/>
              <a:gd name="connsiteX53" fmla="*/ 44588 w 298823"/>
              <a:gd name="connsiteY53" fmla="*/ 109486 h 336988"/>
              <a:gd name="connsiteX54" fmla="*/ 67077 w 298823"/>
              <a:gd name="connsiteY54" fmla="*/ 113425 h 336988"/>
              <a:gd name="connsiteX55" fmla="*/ 59140 w 298823"/>
              <a:gd name="connsiteY55" fmla="*/ 95041 h 336988"/>
              <a:gd name="connsiteX56" fmla="*/ 48556 w 298823"/>
              <a:gd name="connsiteY56" fmla="*/ 91102 h 336988"/>
              <a:gd name="connsiteX57" fmla="*/ 34004 w 298823"/>
              <a:gd name="connsiteY57" fmla="*/ 71405 h 336988"/>
              <a:gd name="connsiteX58" fmla="*/ 37973 w 298823"/>
              <a:gd name="connsiteY58" fmla="*/ 47768 h 336988"/>
              <a:gd name="connsiteX59" fmla="*/ 81629 w 298823"/>
              <a:gd name="connsiteY59" fmla="*/ 37263 h 336988"/>
              <a:gd name="connsiteX60" fmla="*/ 84275 w 298823"/>
              <a:gd name="connsiteY60" fmla="*/ 38577 h 336988"/>
              <a:gd name="connsiteX61" fmla="*/ 105442 w 298823"/>
              <a:gd name="connsiteY61" fmla="*/ 56961 h 336988"/>
              <a:gd name="connsiteX62" fmla="*/ 113379 w 298823"/>
              <a:gd name="connsiteY62" fmla="*/ 75345 h 336988"/>
              <a:gd name="connsiteX63" fmla="*/ 84275 w 298823"/>
              <a:gd name="connsiteY63" fmla="*/ 18880 h 336988"/>
              <a:gd name="connsiteX64" fmla="*/ 46241 w 298823"/>
              <a:gd name="connsiteY64" fmla="*/ 18716 h 336988"/>
              <a:gd name="connsiteX65" fmla="*/ 64058 w 298823"/>
              <a:gd name="connsiteY65" fmla="*/ 0 h 336988"/>
              <a:gd name="connsiteX66" fmla="*/ 89065 w 298823"/>
              <a:gd name="connsiteY66" fmla="*/ 5387 h 336988"/>
              <a:gd name="connsiteX67" fmla="*/ 123284 w 298823"/>
              <a:gd name="connsiteY67" fmla="*/ 89604 h 336988"/>
              <a:gd name="connsiteX68" fmla="*/ 120652 w 298823"/>
              <a:gd name="connsiteY68" fmla="*/ 94867 h 336988"/>
              <a:gd name="connsiteX69" fmla="*/ 121968 w 298823"/>
              <a:gd name="connsiteY69" fmla="*/ 98815 h 336988"/>
              <a:gd name="connsiteX70" fmla="*/ 133813 w 298823"/>
              <a:gd name="connsiteY70" fmla="*/ 90920 h 336988"/>
              <a:gd name="connsiteX71" fmla="*/ 156188 w 298823"/>
              <a:gd name="connsiteY71" fmla="*/ 90920 h 336988"/>
              <a:gd name="connsiteX72" fmla="*/ 164084 w 298823"/>
              <a:gd name="connsiteY72" fmla="*/ 96183 h 336988"/>
              <a:gd name="connsiteX73" fmla="*/ 177246 w 298823"/>
              <a:gd name="connsiteY73" fmla="*/ 84340 h 336988"/>
              <a:gd name="connsiteX74" fmla="*/ 207517 w 298823"/>
              <a:gd name="connsiteY74" fmla="*/ 89604 h 336988"/>
              <a:gd name="connsiteX75" fmla="*/ 220678 w 298823"/>
              <a:gd name="connsiteY75" fmla="*/ 79077 h 336988"/>
              <a:gd name="connsiteX76" fmla="*/ 257530 w 298823"/>
              <a:gd name="connsiteY76" fmla="*/ 94867 h 336988"/>
              <a:gd name="connsiteX77" fmla="*/ 286485 w 298823"/>
              <a:gd name="connsiteY77" fmla="*/ 165925 h 336988"/>
              <a:gd name="connsiteX78" fmla="*/ 281220 w 298823"/>
              <a:gd name="connsiteY78" fmla="*/ 243561 h 336988"/>
              <a:gd name="connsiteX79" fmla="*/ 298330 w 298823"/>
              <a:gd name="connsiteY79" fmla="*/ 289617 h 336988"/>
              <a:gd name="connsiteX80" fmla="*/ 294382 w 298823"/>
              <a:gd name="connsiteY80" fmla="*/ 298828 h 336988"/>
              <a:gd name="connsiteX81" fmla="*/ 198304 w 298823"/>
              <a:gd name="connsiteY81" fmla="*/ 336988 h 336988"/>
              <a:gd name="connsiteX82" fmla="*/ 195672 w 298823"/>
              <a:gd name="connsiteY82" fmla="*/ 336988 h 336988"/>
              <a:gd name="connsiteX83" fmla="*/ 189091 w 298823"/>
              <a:gd name="connsiteY83" fmla="*/ 331725 h 336988"/>
              <a:gd name="connsiteX84" fmla="*/ 170665 w 298823"/>
              <a:gd name="connsiteY84" fmla="*/ 286985 h 336988"/>
              <a:gd name="connsiteX85" fmla="*/ 139078 w 298823"/>
              <a:gd name="connsiteY85" fmla="*/ 269879 h 336988"/>
              <a:gd name="connsiteX86" fmla="*/ 71955 w 298823"/>
              <a:gd name="connsiteY86" fmla="*/ 229087 h 336988"/>
              <a:gd name="connsiteX87" fmla="*/ 58794 w 298823"/>
              <a:gd name="connsiteY87" fmla="*/ 211980 h 336988"/>
              <a:gd name="connsiteX88" fmla="*/ 61426 w 298823"/>
              <a:gd name="connsiteY88" fmla="*/ 189610 h 336988"/>
              <a:gd name="connsiteX89" fmla="*/ 79852 w 298823"/>
              <a:gd name="connsiteY89" fmla="*/ 176452 h 336988"/>
              <a:gd name="connsiteX90" fmla="*/ 90381 w 298823"/>
              <a:gd name="connsiteY90" fmla="*/ 176452 h 336988"/>
              <a:gd name="connsiteX91" fmla="*/ 71955 w 298823"/>
              <a:gd name="connsiteY91" fmla="*/ 127764 h 336988"/>
              <a:gd name="connsiteX92" fmla="*/ 70639 w 298823"/>
              <a:gd name="connsiteY92" fmla="*/ 127764 h 336988"/>
              <a:gd name="connsiteX93" fmla="*/ 64058 w 298823"/>
              <a:gd name="connsiteY93" fmla="*/ 129080 h 336988"/>
              <a:gd name="connsiteX94" fmla="*/ 39052 w 298823"/>
              <a:gd name="connsiteY94" fmla="*/ 123817 h 336988"/>
              <a:gd name="connsiteX95" fmla="*/ 4832 w 298823"/>
              <a:gd name="connsiteY95" fmla="*/ 39600 h 336988"/>
              <a:gd name="connsiteX96" fmla="*/ 64058 w 298823"/>
              <a:gd name="connsiteY96" fmla="*/ 0 h 336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298823" h="336988">
                <a:moveTo>
                  <a:pt x="83998" y="191940"/>
                </a:moveTo>
                <a:cubicBezTo>
                  <a:pt x="80426" y="192912"/>
                  <a:pt x="77179" y="195178"/>
                  <a:pt x="75231" y="198416"/>
                </a:cubicBezTo>
                <a:cubicBezTo>
                  <a:pt x="72633" y="201006"/>
                  <a:pt x="72633" y="204891"/>
                  <a:pt x="73932" y="208776"/>
                </a:cubicBezTo>
                <a:cubicBezTo>
                  <a:pt x="73932" y="212662"/>
                  <a:pt x="76530" y="215252"/>
                  <a:pt x="80426" y="217842"/>
                </a:cubicBezTo>
                <a:lnTo>
                  <a:pt x="115496" y="238563"/>
                </a:lnTo>
                <a:cubicBezTo>
                  <a:pt x="115496" y="237268"/>
                  <a:pt x="114197" y="235973"/>
                  <a:pt x="114197" y="233383"/>
                </a:cubicBezTo>
                <a:cubicBezTo>
                  <a:pt x="114197" y="233383"/>
                  <a:pt x="114197" y="233383"/>
                  <a:pt x="98611" y="195826"/>
                </a:cubicBezTo>
                <a:cubicBezTo>
                  <a:pt x="98611" y="195826"/>
                  <a:pt x="98611" y="195826"/>
                  <a:pt x="94714" y="193235"/>
                </a:cubicBezTo>
                <a:cubicBezTo>
                  <a:pt x="91467" y="191293"/>
                  <a:pt x="87570" y="190969"/>
                  <a:pt x="83998" y="191940"/>
                </a:cubicBezTo>
                <a:close/>
                <a:moveTo>
                  <a:pt x="73603" y="53869"/>
                </a:moveTo>
                <a:cubicBezTo>
                  <a:pt x="65732" y="56499"/>
                  <a:pt x="63108" y="64390"/>
                  <a:pt x="65732" y="70965"/>
                </a:cubicBezTo>
                <a:cubicBezTo>
                  <a:pt x="65732" y="70965"/>
                  <a:pt x="65732" y="70965"/>
                  <a:pt x="127388" y="227467"/>
                </a:cubicBezTo>
                <a:cubicBezTo>
                  <a:pt x="136570" y="251139"/>
                  <a:pt x="154936" y="266921"/>
                  <a:pt x="178549" y="274812"/>
                </a:cubicBezTo>
                <a:cubicBezTo>
                  <a:pt x="181173" y="274812"/>
                  <a:pt x="182484" y="276127"/>
                  <a:pt x="183796" y="278757"/>
                </a:cubicBezTo>
                <a:cubicBezTo>
                  <a:pt x="183796" y="278757"/>
                  <a:pt x="183796" y="278757"/>
                  <a:pt x="199538" y="319526"/>
                </a:cubicBezTo>
                <a:lnTo>
                  <a:pt x="282183" y="286648"/>
                </a:lnTo>
                <a:cubicBezTo>
                  <a:pt x="282183" y="286648"/>
                  <a:pt x="282183" y="286648"/>
                  <a:pt x="266441" y="245879"/>
                </a:cubicBezTo>
                <a:cubicBezTo>
                  <a:pt x="265129" y="243248"/>
                  <a:pt x="265129" y="241933"/>
                  <a:pt x="266441" y="239303"/>
                </a:cubicBezTo>
                <a:cubicBezTo>
                  <a:pt x="279559" y="218261"/>
                  <a:pt x="280871" y="193273"/>
                  <a:pt x="271689" y="170916"/>
                </a:cubicBezTo>
                <a:cubicBezTo>
                  <a:pt x="271689" y="170916"/>
                  <a:pt x="271689" y="170916"/>
                  <a:pt x="244140" y="99898"/>
                </a:cubicBezTo>
                <a:cubicBezTo>
                  <a:pt x="241517" y="92008"/>
                  <a:pt x="233646" y="89377"/>
                  <a:pt x="225775" y="92008"/>
                </a:cubicBezTo>
                <a:cubicBezTo>
                  <a:pt x="219215" y="94638"/>
                  <a:pt x="215280" y="102529"/>
                  <a:pt x="217904" y="110419"/>
                </a:cubicBezTo>
                <a:cubicBezTo>
                  <a:pt x="217904" y="110419"/>
                  <a:pt x="217904" y="110419"/>
                  <a:pt x="229710" y="138037"/>
                </a:cubicBezTo>
                <a:cubicBezTo>
                  <a:pt x="231022" y="141983"/>
                  <a:pt x="228398" y="145928"/>
                  <a:pt x="225775" y="147243"/>
                </a:cubicBezTo>
                <a:cubicBezTo>
                  <a:pt x="221839" y="149874"/>
                  <a:pt x="217904" y="147243"/>
                  <a:pt x="215280" y="143298"/>
                </a:cubicBezTo>
                <a:cubicBezTo>
                  <a:pt x="215280" y="143298"/>
                  <a:pt x="215280" y="143298"/>
                  <a:pt x="204785" y="115680"/>
                </a:cubicBezTo>
                <a:cubicBezTo>
                  <a:pt x="204785" y="114365"/>
                  <a:pt x="204785" y="114365"/>
                  <a:pt x="203474" y="113050"/>
                </a:cubicBezTo>
                <a:cubicBezTo>
                  <a:pt x="203474" y="113050"/>
                  <a:pt x="203474" y="113050"/>
                  <a:pt x="200850" y="105159"/>
                </a:cubicBezTo>
                <a:cubicBezTo>
                  <a:pt x="199538" y="102529"/>
                  <a:pt x="196914" y="99898"/>
                  <a:pt x="192979" y="98583"/>
                </a:cubicBezTo>
                <a:cubicBezTo>
                  <a:pt x="190355" y="95953"/>
                  <a:pt x="186420" y="95953"/>
                  <a:pt x="182484" y="97268"/>
                </a:cubicBezTo>
                <a:cubicBezTo>
                  <a:pt x="178549" y="98583"/>
                  <a:pt x="175925" y="101213"/>
                  <a:pt x="174613" y="105159"/>
                </a:cubicBezTo>
                <a:cubicBezTo>
                  <a:pt x="173302" y="109104"/>
                  <a:pt x="173302" y="113050"/>
                  <a:pt x="174613" y="115680"/>
                </a:cubicBezTo>
                <a:cubicBezTo>
                  <a:pt x="174613" y="115680"/>
                  <a:pt x="174613" y="115680"/>
                  <a:pt x="190355" y="155134"/>
                </a:cubicBezTo>
                <a:cubicBezTo>
                  <a:pt x="191667" y="159080"/>
                  <a:pt x="190355" y="163025"/>
                  <a:pt x="186420" y="164340"/>
                </a:cubicBezTo>
                <a:cubicBezTo>
                  <a:pt x="182484" y="165655"/>
                  <a:pt x="178549" y="164340"/>
                  <a:pt x="177237" y="160395"/>
                </a:cubicBezTo>
                <a:cubicBezTo>
                  <a:pt x="177237" y="160395"/>
                  <a:pt x="177237" y="160395"/>
                  <a:pt x="157560" y="111735"/>
                </a:cubicBezTo>
                <a:cubicBezTo>
                  <a:pt x="156248" y="107789"/>
                  <a:pt x="153624" y="105159"/>
                  <a:pt x="149689" y="103844"/>
                </a:cubicBezTo>
                <a:cubicBezTo>
                  <a:pt x="147065" y="102529"/>
                  <a:pt x="143130" y="102529"/>
                  <a:pt x="139194" y="103844"/>
                </a:cubicBezTo>
                <a:cubicBezTo>
                  <a:pt x="132635" y="106474"/>
                  <a:pt x="128699" y="114365"/>
                  <a:pt x="131323" y="122256"/>
                </a:cubicBezTo>
                <a:cubicBezTo>
                  <a:pt x="131323" y="122256"/>
                  <a:pt x="131323" y="122256"/>
                  <a:pt x="149689" y="169601"/>
                </a:cubicBezTo>
                <a:cubicBezTo>
                  <a:pt x="151000" y="173546"/>
                  <a:pt x="149689" y="177491"/>
                  <a:pt x="145753" y="178807"/>
                </a:cubicBezTo>
                <a:cubicBezTo>
                  <a:pt x="141818" y="180122"/>
                  <a:pt x="137882" y="178807"/>
                  <a:pt x="136570" y="174861"/>
                </a:cubicBezTo>
                <a:cubicBezTo>
                  <a:pt x="136570" y="174861"/>
                  <a:pt x="136570" y="174861"/>
                  <a:pt x="118205" y="127516"/>
                </a:cubicBezTo>
                <a:cubicBezTo>
                  <a:pt x="118205" y="127516"/>
                  <a:pt x="118205" y="127516"/>
                  <a:pt x="91968" y="61759"/>
                </a:cubicBezTo>
                <a:cubicBezTo>
                  <a:pt x="90657" y="57814"/>
                  <a:pt x="88033" y="55184"/>
                  <a:pt x="84753" y="53869"/>
                </a:cubicBezTo>
                <a:cubicBezTo>
                  <a:pt x="81474" y="52554"/>
                  <a:pt x="77538" y="52554"/>
                  <a:pt x="73603" y="53869"/>
                </a:cubicBezTo>
                <a:close/>
                <a:moveTo>
                  <a:pt x="56758" y="49650"/>
                </a:moveTo>
                <a:cubicBezTo>
                  <a:pt x="54036" y="50903"/>
                  <a:pt x="51315" y="53410"/>
                  <a:pt x="49954" y="55917"/>
                </a:cubicBezTo>
                <a:cubicBezTo>
                  <a:pt x="47233" y="59677"/>
                  <a:pt x="47233" y="63437"/>
                  <a:pt x="48594" y="67197"/>
                </a:cubicBezTo>
                <a:cubicBezTo>
                  <a:pt x="48594" y="69703"/>
                  <a:pt x="49954" y="72210"/>
                  <a:pt x="51315" y="73463"/>
                </a:cubicBezTo>
                <a:cubicBezTo>
                  <a:pt x="48594" y="64690"/>
                  <a:pt x="51315" y="55917"/>
                  <a:pt x="56758" y="49650"/>
                </a:cubicBezTo>
                <a:close/>
                <a:moveTo>
                  <a:pt x="46241" y="18716"/>
                </a:moveTo>
                <a:cubicBezTo>
                  <a:pt x="34335" y="23476"/>
                  <a:pt x="24082" y="32668"/>
                  <a:pt x="18129" y="45142"/>
                </a:cubicBezTo>
                <a:cubicBezTo>
                  <a:pt x="7546" y="70092"/>
                  <a:pt x="19452" y="98981"/>
                  <a:pt x="44588" y="109486"/>
                </a:cubicBezTo>
                <a:cubicBezTo>
                  <a:pt x="52525" y="113425"/>
                  <a:pt x="59140" y="114738"/>
                  <a:pt x="67077" y="113425"/>
                </a:cubicBezTo>
                <a:cubicBezTo>
                  <a:pt x="67077" y="113425"/>
                  <a:pt x="67077" y="113425"/>
                  <a:pt x="59140" y="95041"/>
                </a:cubicBezTo>
                <a:cubicBezTo>
                  <a:pt x="55171" y="93728"/>
                  <a:pt x="52525" y="92415"/>
                  <a:pt x="48556" y="91102"/>
                </a:cubicBezTo>
                <a:cubicBezTo>
                  <a:pt x="41942" y="87163"/>
                  <a:pt x="36650" y="79284"/>
                  <a:pt x="34004" y="71405"/>
                </a:cubicBezTo>
                <a:cubicBezTo>
                  <a:pt x="31358" y="63526"/>
                  <a:pt x="32681" y="54335"/>
                  <a:pt x="37973" y="47768"/>
                </a:cubicBezTo>
                <a:cubicBezTo>
                  <a:pt x="47233" y="33324"/>
                  <a:pt x="65754" y="28072"/>
                  <a:pt x="81629" y="37263"/>
                </a:cubicBezTo>
                <a:cubicBezTo>
                  <a:pt x="81629" y="37263"/>
                  <a:pt x="82952" y="37263"/>
                  <a:pt x="84275" y="38577"/>
                </a:cubicBezTo>
                <a:cubicBezTo>
                  <a:pt x="93536" y="41203"/>
                  <a:pt x="101473" y="47768"/>
                  <a:pt x="105442" y="56961"/>
                </a:cubicBezTo>
                <a:cubicBezTo>
                  <a:pt x="105442" y="56961"/>
                  <a:pt x="105442" y="56961"/>
                  <a:pt x="113379" y="75345"/>
                </a:cubicBezTo>
                <a:cubicBezTo>
                  <a:pt x="118671" y="53021"/>
                  <a:pt x="106765" y="28072"/>
                  <a:pt x="84275" y="18880"/>
                </a:cubicBezTo>
                <a:cubicBezTo>
                  <a:pt x="71708" y="13627"/>
                  <a:pt x="58147" y="13956"/>
                  <a:pt x="46241" y="18716"/>
                </a:cubicBezTo>
                <a:close/>
                <a:moveTo>
                  <a:pt x="64058" y="0"/>
                </a:moveTo>
                <a:cubicBezTo>
                  <a:pt x="72366" y="42"/>
                  <a:pt x="80839" y="1769"/>
                  <a:pt x="89065" y="5387"/>
                </a:cubicBezTo>
                <a:cubicBezTo>
                  <a:pt x="121968" y="18546"/>
                  <a:pt x="137762" y="56707"/>
                  <a:pt x="123284" y="89604"/>
                </a:cubicBezTo>
                <a:cubicBezTo>
                  <a:pt x="121968" y="90920"/>
                  <a:pt x="121968" y="93551"/>
                  <a:pt x="120652" y="94867"/>
                </a:cubicBezTo>
                <a:cubicBezTo>
                  <a:pt x="120652" y="94867"/>
                  <a:pt x="120652" y="94867"/>
                  <a:pt x="121968" y="98815"/>
                </a:cubicBezTo>
                <a:cubicBezTo>
                  <a:pt x="124601" y="94867"/>
                  <a:pt x="128549" y="92236"/>
                  <a:pt x="133813" y="90920"/>
                </a:cubicBezTo>
                <a:cubicBezTo>
                  <a:pt x="140394" y="88288"/>
                  <a:pt x="148291" y="88288"/>
                  <a:pt x="156188" y="90920"/>
                </a:cubicBezTo>
                <a:cubicBezTo>
                  <a:pt x="158820" y="92236"/>
                  <a:pt x="161452" y="93551"/>
                  <a:pt x="164084" y="96183"/>
                </a:cubicBezTo>
                <a:cubicBezTo>
                  <a:pt x="166717" y="90920"/>
                  <a:pt x="171981" y="86972"/>
                  <a:pt x="177246" y="84340"/>
                </a:cubicBezTo>
                <a:cubicBezTo>
                  <a:pt x="187775" y="80393"/>
                  <a:pt x="199620" y="83024"/>
                  <a:pt x="207517" y="89604"/>
                </a:cubicBezTo>
                <a:cubicBezTo>
                  <a:pt x="210149" y="85656"/>
                  <a:pt x="215414" y="80393"/>
                  <a:pt x="220678" y="79077"/>
                </a:cubicBezTo>
                <a:cubicBezTo>
                  <a:pt x="235156" y="72497"/>
                  <a:pt x="252265" y="80393"/>
                  <a:pt x="257530" y="94867"/>
                </a:cubicBezTo>
                <a:cubicBezTo>
                  <a:pt x="257530" y="94867"/>
                  <a:pt x="257530" y="94867"/>
                  <a:pt x="286485" y="165925"/>
                </a:cubicBezTo>
                <a:cubicBezTo>
                  <a:pt x="295698" y="190926"/>
                  <a:pt x="294382" y="219875"/>
                  <a:pt x="281220" y="243561"/>
                </a:cubicBezTo>
                <a:cubicBezTo>
                  <a:pt x="281220" y="243561"/>
                  <a:pt x="281220" y="243561"/>
                  <a:pt x="298330" y="289617"/>
                </a:cubicBezTo>
                <a:cubicBezTo>
                  <a:pt x="299646" y="292249"/>
                  <a:pt x="298330" y="297512"/>
                  <a:pt x="294382" y="298828"/>
                </a:cubicBezTo>
                <a:cubicBezTo>
                  <a:pt x="294382" y="298828"/>
                  <a:pt x="294382" y="298828"/>
                  <a:pt x="198304" y="336988"/>
                </a:cubicBezTo>
                <a:cubicBezTo>
                  <a:pt x="196988" y="336988"/>
                  <a:pt x="196988" y="336988"/>
                  <a:pt x="195672" y="336988"/>
                </a:cubicBezTo>
                <a:cubicBezTo>
                  <a:pt x="193039" y="336988"/>
                  <a:pt x="190407" y="335672"/>
                  <a:pt x="189091" y="331725"/>
                </a:cubicBezTo>
                <a:cubicBezTo>
                  <a:pt x="189091" y="331725"/>
                  <a:pt x="189091" y="331725"/>
                  <a:pt x="170665" y="286985"/>
                </a:cubicBezTo>
                <a:cubicBezTo>
                  <a:pt x="158820" y="284353"/>
                  <a:pt x="148291" y="277774"/>
                  <a:pt x="139078" y="269879"/>
                </a:cubicBezTo>
                <a:cubicBezTo>
                  <a:pt x="139078" y="269879"/>
                  <a:pt x="139078" y="269879"/>
                  <a:pt x="71955" y="229087"/>
                </a:cubicBezTo>
                <a:cubicBezTo>
                  <a:pt x="65375" y="225139"/>
                  <a:pt x="60110" y="218560"/>
                  <a:pt x="58794" y="211980"/>
                </a:cubicBezTo>
                <a:cubicBezTo>
                  <a:pt x="57477" y="204085"/>
                  <a:pt x="57477" y="196190"/>
                  <a:pt x="61426" y="189610"/>
                </a:cubicBezTo>
                <a:cubicBezTo>
                  <a:pt x="65375" y="183031"/>
                  <a:pt x="71955" y="179083"/>
                  <a:pt x="79852" y="176452"/>
                </a:cubicBezTo>
                <a:cubicBezTo>
                  <a:pt x="83800" y="176452"/>
                  <a:pt x="87749" y="175136"/>
                  <a:pt x="90381" y="176452"/>
                </a:cubicBezTo>
                <a:cubicBezTo>
                  <a:pt x="90381" y="176452"/>
                  <a:pt x="90381" y="176452"/>
                  <a:pt x="71955" y="127764"/>
                </a:cubicBezTo>
                <a:cubicBezTo>
                  <a:pt x="71955" y="127764"/>
                  <a:pt x="70639" y="127764"/>
                  <a:pt x="70639" y="127764"/>
                </a:cubicBezTo>
                <a:cubicBezTo>
                  <a:pt x="68007" y="129080"/>
                  <a:pt x="66691" y="129080"/>
                  <a:pt x="64058" y="129080"/>
                </a:cubicBezTo>
                <a:cubicBezTo>
                  <a:pt x="56161" y="129080"/>
                  <a:pt x="46948" y="126448"/>
                  <a:pt x="39052" y="123817"/>
                </a:cubicBezTo>
                <a:cubicBezTo>
                  <a:pt x="6148" y="109342"/>
                  <a:pt x="-8329" y="71182"/>
                  <a:pt x="4832" y="39600"/>
                </a:cubicBezTo>
                <a:cubicBezTo>
                  <a:pt x="15690" y="14928"/>
                  <a:pt x="39134" y="-123"/>
                  <a:pt x="64058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4" name="îŝḷîḓé-Rectangle 14"/>
          <p:cNvSpPr/>
          <p:nvPr/>
        </p:nvSpPr>
        <p:spPr>
          <a:xfrm>
            <a:off x="1918199" y="2405652"/>
            <a:ext cx="267944" cy="26552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78425" h="573203">
                <a:moveTo>
                  <a:pt x="35688" y="330987"/>
                </a:moveTo>
                <a:cubicBezTo>
                  <a:pt x="32039" y="330987"/>
                  <a:pt x="29102" y="334008"/>
                  <a:pt x="29102" y="337651"/>
                </a:cubicBezTo>
                <a:lnTo>
                  <a:pt x="29102" y="484438"/>
                </a:lnTo>
                <a:cubicBezTo>
                  <a:pt x="29102" y="488081"/>
                  <a:pt x="32039" y="491102"/>
                  <a:pt x="35688" y="491102"/>
                </a:cubicBezTo>
                <a:lnTo>
                  <a:pt x="240293" y="491102"/>
                </a:lnTo>
                <a:cubicBezTo>
                  <a:pt x="243942" y="491102"/>
                  <a:pt x="246968" y="488081"/>
                  <a:pt x="246968" y="484438"/>
                </a:cubicBezTo>
                <a:lnTo>
                  <a:pt x="246968" y="337651"/>
                </a:lnTo>
                <a:cubicBezTo>
                  <a:pt x="246968" y="334008"/>
                  <a:pt x="243942" y="330987"/>
                  <a:pt x="240293" y="330987"/>
                </a:cubicBezTo>
                <a:close/>
                <a:moveTo>
                  <a:pt x="440550" y="305700"/>
                </a:moveTo>
                <a:cubicBezTo>
                  <a:pt x="444243" y="305700"/>
                  <a:pt x="447936" y="307122"/>
                  <a:pt x="450784" y="309967"/>
                </a:cubicBezTo>
                <a:lnTo>
                  <a:pt x="487627" y="346765"/>
                </a:lnTo>
                <a:cubicBezTo>
                  <a:pt x="493323" y="352454"/>
                  <a:pt x="493323" y="361520"/>
                  <a:pt x="487627" y="367209"/>
                </a:cubicBezTo>
                <a:cubicBezTo>
                  <a:pt x="484780" y="370053"/>
                  <a:pt x="481042" y="371475"/>
                  <a:pt x="477304" y="371475"/>
                </a:cubicBezTo>
                <a:cubicBezTo>
                  <a:pt x="473477" y="371475"/>
                  <a:pt x="469829" y="370053"/>
                  <a:pt x="466981" y="367209"/>
                </a:cubicBezTo>
                <a:lnTo>
                  <a:pt x="454967" y="355298"/>
                </a:lnTo>
                <a:lnTo>
                  <a:pt x="454967" y="470137"/>
                </a:lnTo>
                <a:cubicBezTo>
                  <a:pt x="454967" y="478137"/>
                  <a:pt x="448470" y="484714"/>
                  <a:pt x="440372" y="484714"/>
                </a:cubicBezTo>
                <a:lnTo>
                  <a:pt x="328329" y="484714"/>
                </a:lnTo>
                <a:cubicBezTo>
                  <a:pt x="320320" y="484714"/>
                  <a:pt x="313734" y="478137"/>
                  <a:pt x="313734" y="470137"/>
                </a:cubicBezTo>
                <a:cubicBezTo>
                  <a:pt x="313734" y="462049"/>
                  <a:pt x="320320" y="455560"/>
                  <a:pt x="328329" y="455560"/>
                </a:cubicBezTo>
                <a:lnTo>
                  <a:pt x="328329" y="455649"/>
                </a:lnTo>
                <a:lnTo>
                  <a:pt x="426044" y="455649"/>
                </a:lnTo>
                <a:lnTo>
                  <a:pt x="426044" y="355298"/>
                </a:lnTo>
                <a:lnTo>
                  <a:pt x="414030" y="367209"/>
                </a:lnTo>
                <a:cubicBezTo>
                  <a:pt x="408334" y="372897"/>
                  <a:pt x="399168" y="372897"/>
                  <a:pt x="393472" y="367209"/>
                </a:cubicBezTo>
                <a:cubicBezTo>
                  <a:pt x="387777" y="361520"/>
                  <a:pt x="387777" y="352454"/>
                  <a:pt x="393472" y="346765"/>
                </a:cubicBezTo>
                <a:lnTo>
                  <a:pt x="430316" y="309967"/>
                </a:lnTo>
                <a:cubicBezTo>
                  <a:pt x="433163" y="307122"/>
                  <a:pt x="436856" y="305700"/>
                  <a:pt x="440550" y="305700"/>
                </a:cubicBezTo>
                <a:close/>
                <a:moveTo>
                  <a:pt x="35688" y="302020"/>
                </a:moveTo>
                <a:lnTo>
                  <a:pt x="240293" y="302020"/>
                </a:lnTo>
                <a:cubicBezTo>
                  <a:pt x="259961" y="302020"/>
                  <a:pt x="275981" y="318014"/>
                  <a:pt x="275981" y="337651"/>
                </a:cubicBezTo>
                <a:lnTo>
                  <a:pt x="275981" y="484438"/>
                </a:lnTo>
                <a:cubicBezTo>
                  <a:pt x="275981" y="504075"/>
                  <a:pt x="259961" y="520068"/>
                  <a:pt x="240293" y="520068"/>
                </a:cubicBezTo>
                <a:lnTo>
                  <a:pt x="152631" y="520068"/>
                </a:lnTo>
                <a:lnTo>
                  <a:pt x="152631" y="544059"/>
                </a:lnTo>
                <a:lnTo>
                  <a:pt x="179152" y="544059"/>
                </a:lnTo>
                <a:cubicBezTo>
                  <a:pt x="187251" y="544059"/>
                  <a:pt x="193747" y="550545"/>
                  <a:pt x="193747" y="558631"/>
                </a:cubicBezTo>
                <a:cubicBezTo>
                  <a:pt x="193747" y="566628"/>
                  <a:pt x="187251" y="573203"/>
                  <a:pt x="179152" y="573203"/>
                </a:cubicBezTo>
                <a:lnTo>
                  <a:pt x="96829" y="573203"/>
                </a:lnTo>
                <a:cubicBezTo>
                  <a:pt x="88730" y="573203"/>
                  <a:pt x="82234" y="566628"/>
                  <a:pt x="82234" y="558631"/>
                </a:cubicBezTo>
                <a:cubicBezTo>
                  <a:pt x="82234" y="550545"/>
                  <a:pt x="88730" y="544059"/>
                  <a:pt x="96829" y="544059"/>
                </a:cubicBezTo>
                <a:lnTo>
                  <a:pt x="123439" y="544059"/>
                </a:lnTo>
                <a:lnTo>
                  <a:pt x="123439" y="520068"/>
                </a:lnTo>
                <a:lnTo>
                  <a:pt x="35688" y="520068"/>
                </a:lnTo>
                <a:cubicBezTo>
                  <a:pt x="16020" y="520068"/>
                  <a:pt x="0" y="504075"/>
                  <a:pt x="0" y="484438"/>
                </a:cubicBezTo>
                <a:lnTo>
                  <a:pt x="0" y="337651"/>
                </a:lnTo>
                <a:cubicBezTo>
                  <a:pt x="0" y="318014"/>
                  <a:pt x="16020" y="302020"/>
                  <a:pt x="35688" y="302020"/>
                </a:cubicBezTo>
                <a:close/>
                <a:moveTo>
                  <a:pt x="138020" y="94487"/>
                </a:moveTo>
                <a:lnTo>
                  <a:pt x="250020" y="94487"/>
                </a:lnTo>
                <a:cubicBezTo>
                  <a:pt x="258122" y="94487"/>
                  <a:pt x="264621" y="100974"/>
                  <a:pt x="264621" y="109060"/>
                </a:cubicBezTo>
                <a:cubicBezTo>
                  <a:pt x="264621" y="117147"/>
                  <a:pt x="258122" y="123634"/>
                  <a:pt x="250020" y="123634"/>
                </a:cubicBezTo>
                <a:lnTo>
                  <a:pt x="250020" y="123545"/>
                </a:lnTo>
                <a:lnTo>
                  <a:pt x="152710" y="123545"/>
                </a:lnTo>
                <a:lnTo>
                  <a:pt x="152710" y="223873"/>
                </a:lnTo>
                <a:lnTo>
                  <a:pt x="164729" y="211876"/>
                </a:lnTo>
                <a:cubicBezTo>
                  <a:pt x="170427" y="206189"/>
                  <a:pt x="179508" y="206189"/>
                  <a:pt x="185206" y="211876"/>
                </a:cubicBezTo>
                <a:cubicBezTo>
                  <a:pt x="190904" y="217563"/>
                  <a:pt x="190904" y="226716"/>
                  <a:pt x="185206" y="232404"/>
                </a:cubicBezTo>
                <a:lnTo>
                  <a:pt x="148436" y="269104"/>
                </a:lnTo>
                <a:cubicBezTo>
                  <a:pt x="145588" y="271948"/>
                  <a:pt x="141759" y="273370"/>
                  <a:pt x="138109" y="273370"/>
                </a:cubicBezTo>
                <a:cubicBezTo>
                  <a:pt x="134281" y="273370"/>
                  <a:pt x="130630" y="271948"/>
                  <a:pt x="127781" y="269104"/>
                </a:cubicBezTo>
                <a:lnTo>
                  <a:pt x="91012" y="232404"/>
                </a:lnTo>
                <a:cubicBezTo>
                  <a:pt x="85314" y="226716"/>
                  <a:pt x="85314" y="217563"/>
                  <a:pt x="91012" y="211876"/>
                </a:cubicBezTo>
                <a:cubicBezTo>
                  <a:pt x="96710" y="206189"/>
                  <a:pt x="105791" y="206189"/>
                  <a:pt x="111489" y="211876"/>
                </a:cubicBezTo>
                <a:lnTo>
                  <a:pt x="123508" y="223873"/>
                </a:lnTo>
                <a:lnTo>
                  <a:pt x="123508" y="109060"/>
                </a:lnTo>
                <a:cubicBezTo>
                  <a:pt x="123508" y="100974"/>
                  <a:pt x="129918" y="94487"/>
                  <a:pt x="138020" y="94487"/>
                </a:cubicBezTo>
                <a:close/>
                <a:moveTo>
                  <a:pt x="338148" y="29153"/>
                </a:moveTo>
                <a:cubicBezTo>
                  <a:pt x="334410" y="29153"/>
                  <a:pt x="331473" y="32176"/>
                  <a:pt x="331473" y="35820"/>
                </a:cubicBezTo>
                <a:lnTo>
                  <a:pt x="331473" y="182566"/>
                </a:lnTo>
                <a:cubicBezTo>
                  <a:pt x="331473" y="186210"/>
                  <a:pt x="334410" y="189143"/>
                  <a:pt x="338148" y="189143"/>
                </a:cubicBezTo>
                <a:lnTo>
                  <a:pt x="542650" y="189143"/>
                </a:lnTo>
                <a:cubicBezTo>
                  <a:pt x="546388" y="189143"/>
                  <a:pt x="549325" y="186210"/>
                  <a:pt x="549325" y="182566"/>
                </a:cubicBezTo>
                <a:lnTo>
                  <a:pt x="549325" y="35820"/>
                </a:lnTo>
                <a:cubicBezTo>
                  <a:pt x="549325" y="32176"/>
                  <a:pt x="546388" y="29153"/>
                  <a:pt x="542650" y="29153"/>
                </a:cubicBezTo>
                <a:close/>
                <a:moveTo>
                  <a:pt x="338148" y="0"/>
                </a:moveTo>
                <a:lnTo>
                  <a:pt x="542650" y="0"/>
                </a:lnTo>
                <a:cubicBezTo>
                  <a:pt x="562407" y="0"/>
                  <a:pt x="578425" y="16177"/>
                  <a:pt x="578425" y="35820"/>
                </a:cubicBezTo>
                <a:lnTo>
                  <a:pt x="578425" y="182388"/>
                </a:lnTo>
                <a:cubicBezTo>
                  <a:pt x="578425" y="202120"/>
                  <a:pt x="562407" y="218119"/>
                  <a:pt x="542650" y="218119"/>
                </a:cubicBezTo>
                <a:lnTo>
                  <a:pt x="454994" y="218119"/>
                </a:lnTo>
                <a:lnTo>
                  <a:pt x="454994" y="242029"/>
                </a:lnTo>
                <a:lnTo>
                  <a:pt x="481602" y="242029"/>
                </a:lnTo>
                <a:cubicBezTo>
                  <a:pt x="489611" y="242029"/>
                  <a:pt x="496197" y="248518"/>
                  <a:pt x="496197" y="256606"/>
                </a:cubicBezTo>
                <a:cubicBezTo>
                  <a:pt x="496197" y="264694"/>
                  <a:pt x="489611" y="271183"/>
                  <a:pt x="481602" y="271183"/>
                </a:cubicBezTo>
                <a:lnTo>
                  <a:pt x="399196" y="271183"/>
                </a:lnTo>
                <a:cubicBezTo>
                  <a:pt x="391187" y="271183"/>
                  <a:pt x="384601" y="264694"/>
                  <a:pt x="384601" y="256606"/>
                </a:cubicBezTo>
                <a:cubicBezTo>
                  <a:pt x="384601" y="248518"/>
                  <a:pt x="391187" y="242029"/>
                  <a:pt x="399196" y="242029"/>
                </a:cubicBezTo>
                <a:lnTo>
                  <a:pt x="425804" y="242029"/>
                </a:lnTo>
                <a:lnTo>
                  <a:pt x="425804" y="218119"/>
                </a:lnTo>
                <a:lnTo>
                  <a:pt x="338148" y="218119"/>
                </a:lnTo>
                <a:cubicBezTo>
                  <a:pt x="318391" y="218119"/>
                  <a:pt x="302373" y="202120"/>
                  <a:pt x="302373" y="182388"/>
                </a:cubicBezTo>
                <a:lnTo>
                  <a:pt x="302373" y="35731"/>
                </a:lnTo>
                <a:cubicBezTo>
                  <a:pt x="302373" y="15999"/>
                  <a:pt x="318391" y="0"/>
                  <a:pt x="338148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18" grpId="0" bldLvl="0" animBg="1"/>
      <p:bldP spid="22" grpId="0" bldLvl="0" animBg="1"/>
      <p:bldP spid="26" grpId="0" bldLvl="0" animBg="1"/>
      <p:bldP spid="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公众号：陈西设计之家。微信搜索即可"/>
          <p:cNvSpPr/>
          <p:nvPr/>
        </p:nvSpPr>
        <p:spPr>
          <a:xfrm>
            <a:off x="2857500" y="0"/>
            <a:ext cx="6477000" cy="6858000"/>
          </a:xfrm>
          <a:prstGeom prst="rect">
            <a:avLst/>
          </a:prstGeom>
          <a:solidFill>
            <a:srgbClr val="005C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任意多边形: 形状 18"/>
          <p:cNvSpPr/>
          <p:nvPr/>
        </p:nvSpPr>
        <p:spPr>
          <a:xfrm>
            <a:off x="1238250" y="963271"/>
            <a:ext cx="9715500" cy="4931458"/>
          </a:xfrm>
          <a:custGeom>
            <a:avLst/>
            <a:gdLst>
              <a:gd name="connsiteX0" fmla="*/ 9715500 w 9715500"/>
              <a:gd name="connsiteY0" fmla="*/ 3692705 h 4931458"/>
              <a:gd name="connsiteX1" fmla="*/ 9715500 w 9715500"/>
              <a:gd name="connsiteY1" fmla="*/ 4931458 h 4931458"/>
              <a:gd name="connsiteX2" fmla="*/ 8854149 w 9715500"/>
              <a:gd name="connsiteY2" fmla="*/ 4931458 h 4931458"/>
              <a:gd name="connsiteX3" fmla="*/ 8652769 w 9715500"/>
              <a:gd name="connsiteY3" fmla="*/ 4459283 h 4931458"/>
              <a:gd name="connsiteX4" fmla="*/ 8804810 w 9715500"/>
              <a:gd name="connsiteY4" fmla="*/ 4081109 h 4931458"/>
              <a:gd name="connsiteX5" fmla="*/ 1262569 w 9715500"/>
              <a:gd name="connsiteY5" fmla="*/ 0 h 4931458"/>
              <a:gd name="connsiteX6" fmla="*/ 9715500 w 9715500"/>
              <a:gd name="connsiteY6" fmla="*/ 0 h 4931458"/>
              <a:gd name="connsiteX7" fmla="*/ 9715500 w 9715500"/>
              <a:gd name="connsiteY7" fmla="*/ 3469672 h 4931458"/>
              <a:gd name="connsiteX8" fmla="*/ 8680300 w 9715500"/>
              <a:gd name="connsiteY8" fmla="*/ 3911178 h 4931458"/>
              <a:gd name="connsiteX9" fmla="*/ 8445284 w 9715500"/>
              <a:gd name="connsiteY9" fmla="*/ 4495739 h 4931458"/>
              <a:gd name="connsiteX10" fmla="*/ 8631116 w 9715500"/>
              <a:gd name="connsiteY10" fmla="*/ 4931458 h 4931458"/>
              <a:gd name="connsiteX11" fmla="*/ 0 w 9715500"/>
              <a:gd name="connsiteY11" fmla="*/ 4931458 h 4931458"/>
              <a:gd name="connsiteX12" fmla="*/ 0 w 9715500"/>
              <a:gd name="connsiteY12" fmla="*/ 1489109 h 4931458"/>
              <a:gd name="connsiteX13" fmla="*/ 55858 w 9715500"/>
              <a:gd name="connsiteY13" fmla="*/ 1480584 h 4931458"/>
              <a:gd name="connsiteX14" fmla="*/ 1262569 w 9715500"/>
              <a:gd name="connsiteY14" fmla="*/ 0 h 4931458"/>
              <a:gd name="connsiteX15" fmla="*/ 0 w 9715500"/>
              <a:gd name="connsiteY15" fmla="*/ 0 h 4931458"/>
              <a:gd name="connsiteX16" fmla="*/ 1061829 w 9715500"/>
              <a:gd name="connsiteY16" fmla="*/ 0 h 4931458"/>
              <a:gd name="connsiteX17" fmla="*/ 15402 w 9715500"/>
              <a:gd name="connsiteY17" fmla="*/ 1283923 h 4931458"/>
              <a:gd name="connsiteX18" fmla="*/ 0 w 9715500"/>
              <a:gd name="connsiteY18" fmla="*/ 1286273 h 4931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715500" h="4931458">
                <a:moveTo>
                  <a:pt x="9715500" y="3692705"/>
                </a:moveTo>
                <a:lnTo>
                  <a:pt x="9715500" y="4931458"/>
                </a:lnTo>
                <a:lnTo>
                  <a:pt x="8854149" y="4931458"/>
                </a:lnTo>
                <a:lnTo>
                  <a:pt x="8652769" y="4459283"/>
                </a:lnTo>
                <a:cubicBezTo>
                  <a:pt x="8590324" y="4312868"/>
                  <a:pt x="8658395" y="4143554"/>
                  <a:pt x="8804810" y="4081109"/>
                </a:cubicBezTo>
                <a:close/>
                <a:moveTo>
                  <a:pt x="1262569" y="0"/>
                </a:moveTo>
                <a:lnTo>
                  <a:pt x="9715500" y="0"/>
                </a:lnTo>
                <a:lnTo>
                  <a:pt x="9715500" y="3469672"/>
                </a:lnTo>
                <a:lnTo>
                  <a:pt x="8680300" y="3911178"/>
                </a:lnTo>
                <a:cubicBezTo>
                  <a:pt x="8453980" y="4007702"/>
                  <a:pt x="8348760" y="4269419"/>
                  <a:pt x="8445284" y="4495739"/>
                </a:cubicBezTo>
                <a:lnTo>
                  <a:pt x="8631116" y="4931458"/>
                </a:lnTo>
                <a:lnTo>
                  <a:pt x="0" y="4931458"/>
                </a:lnTo>
                <a:lnTo>
                  <a:pt x="0" y="1489109"/>
                </a:lnTo>
                <a:lnTo>
                  <a:pt x="55858" y="1480584"/>
                </a:lnTo>
                <a:cubicBezTo>
                  <a:pt x="744527" y="1339662"/>
                  <a:pt x="1262569" y="730329"/>
                  <a:pt x="1262569" y="0"/>
                </a:cubicBezTo>
                <a:close/>
                <a:moveTo>
                  <a:pt x="0" y="0"/>
                </a:moveTo>
                <a:lnTo>
                  <a:pt x="1061829" y="0"/>
                </a:lnTo>
                <a:cubicBezTo>
                  <a:pt x="1061829" y="633322"/>
                  <a:pt x="612597" y="1161719"/>
                  <a:pt x="15402" y="1283923"/>
                </a:cubicBezTo>
                <a:lnTo>
                  <a:pt x="0" y="12862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215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25800" y="2667657"/>
            <a:ext cx="57404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>
                <a:solidFill>
                  <a:srgbClr val="005C9B"/>
                </a:solidFill>
                <a:cs typeface="+mn-ea"/>
                <a:sym typeface="+mn-lt"/>
              </a:rPr>
              <a:t>谢谢观看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3275886" y="3619562"/>
            <a:ext cx="5640229" cy="0"/>
          </a:xfrm>
          <a:prstGeom prst="line">
            <a:avLst/>
          </a:prstGeom>
          <a:ln w="15875">
            <a:gradFill>
              <a:gsLst>
                <a:gs pos="0">
                  <a:srgbClr val="005C9B">
                    <a:alpha val="0"/>
                  </a:srgbClr>
                </a:gs>
                <a:gs pos="52000">
                  <a:srgbClr val="005C9B"/>
                </a:gs>
                <a:gs pos="100000">
                  <a:srgbClr val="005C9B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1883dc3-e43e-4d54-a9d8-fd5e3db67771}"/>
  <p:tag name="TABLE_ENDDRAG_ORIGIN_RECT" val="791*94"/>
  <p:tag name="TABLE_ENDDRAG_RECT" val="78*104*791*9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1883dc3-e43e-4d54-a9d8-fd5e3db67771}"/>
  <p:tag name="TABLE_ENDDRAG_ORIGIN_RECT" val="847*98"/>
  <p:tag name="TABLE_ENDDRAG_RECT" val="62*93*847*9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1883dc3-e43e-4d54-a9d8-fd5e3db67771}"/>
  <p:tag name="TABLE_ENDDRAG_ORIGIN_RECT" val="814*94"/>
  <p:tag name="TABLE_ENDDRAG_RECT" val="62*93*814*9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1883dc3-e43e-4d54-a9d8-fd5e3db67771}"/>
  <p:tag name="TABLE_ENDDRAG_ORIGIN_RECT" val="814*94"/>
  <p:tag name="TABLE_ENDDRAG_RECT" val="62*93*814*9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1883dc3-e43e-4d54-a9d8-fd5e3db67771}"/>
  <p:tag name="TABLE_ENDDRAG_ORIGIN_RECT" val="826*116"/>
  <p:tag name="TABLE_ENDDRAG_RECT" val="62*93*826*116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skpuf4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332</Words>
  <Application>Microsoft Office PowerPoint</Application>
  <PresentationFormat>宽屏</PresentationFormat>
  <Paragraphs>94</Paragraphs>
  <Slides>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5" baseType="lpstr">
      <vt:lpstr>等线</vt:lpstr>
      <vt:lpstr>微软雅黑</vt:lpstr>
      <vt:lpstr>Agency FB</vt:lpstr>
      <vt:lpstr>Arial</vt:lpstr>
      <vt:lpstr>Calibri</vt:lpstr>
      <vt:lpstr>Century Gothic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www.1ppt.com</Manager>
  <Company>第一PPT，www.1ppt.com</Company>
  <LinksUpToDate>false</LinksUpToDate>
  <SharedDoc>false</SharedDoc>
  <HyperlinkBase>公众号：陈西设计之家。微信搜索即可。更多免费开源PPT模版作品可以下载分享使用。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蓝色悬浮卡片</dc:title>
  <dc:subject>www.1ppt.com</dc:subject>
  <dc:creator>第一PPT</dc:creator>
  <cp:keywords>www.1ppt.com</cp:keywords>
  <dc:description>www.1ppt.com</dc:description>
  <cp:lastModifiedBy>Administrator</cp:lastModifiedBy>
  <cp:revision>249</cp:revision>
  <dcterms:created xsi:type="dcterms:W3CDTF">2019-07-09T02:20:00Z</dcterms:created>
  <dcterms:modified xsi:type="dcterms:W3CDTF">2022-09-06T08:01:37Z</dcterms:modified>
  <cp:category>www.1ppt.com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10633D3652F047B2BD4F781889206C58</vt:lpwstr>
  </property>
  <property fmtid="{D5CDD505-2E9C-101B-9397-08002B2CF9AE}" pid="3" name="KSOProductBuildVer">
    <vt:lpwstr>2052-11.8.6.8810</vt:lpwstr>
  </property>
</Properties>
</file>