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package/2006/relationships/metadata/thumbnail" Target="docProps/thumbnail.jpeg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80" userDrawn="1">
          <p15:clr>
            <a:srgbClr val="A4A3A4"/>
          </p15:clr>
        </p15:guide>
        <p15:guide id="2" pos="1545" userDrawn="1">
          <p15:clr>
            <a:srgbClr val="A4A3A4"/>
          </p15:clr>
        </p15:guide>
        <p15:guide id="3" pos="7516" userDrawn="1">
          <p15:clr>
            <a:srgbClr val="A4A3A4"/>
          </p15:clr>
        </p15:guide>
        <p15:guide id="4" orient="horz" pos="416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an" initials="s" lastIdx="1" clrIdx="0"/>
  <p:cmAuthor id="1" name="谢杏" initials="XX" lastIdx="4" clrIdx="0"/>
  <p:cmAuthor id="2" name="赵飞" initials="c" lastIdx="15" clrIdx="1"/>
  <p:cmAuthor id="3" name="shawn dong" initials="sd" lastIdx="2" clrIdx="2"/>
  <p:cmAuthor id="4" name="Gu, Yi (ES-CMS-BJ)" initials="GY(" lastIdx="1" clrIdx="3"/>
  <p:cmAuthor id="5" name="洪文静" initials="洪" lastIdx="1" clrIdx="1"/>
  <p:cmAuthor id="6" name="guoxx" initials="g" lastIdx="2" clrIdx="8"/>
  <p:cmAuthor id="7" name="PJ Landwehrle" initials="P" lastIdx="10" clrIdx="3"/>
  <p:cmAuthor id="8" name="Steve Thorne" initials="S" lastIdx="2" clrIdx="4"/>
  <p:cmAuthor id="9" name="smkhan" initials="s" lastIdx="6" clrIdx="5"/>
  <p:cmAuthor id="10" name="李超（IT）" initials="L" lastIdx="1" clrIdx="9"/>
  <p:cmAuthor id="11" name="朱磊" initials="朱" lastIdx="2" clrIdx="10"/>
  <p:cmAuthor id="14" name="李岩（IT）" initials="李" lastIdx="2" clrIdx="13"/>
  <p:cmAuthor id="15" name="13686" initials="1" lastIdx="1" clrIdx="14"/>
  <p:cmAuthor id="20" name="作者" initials="A" lastIdx="0" clrIdx="2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8866"/>
    <a:srgbClr val="E3E4E7"/>
    <a:srgbClr val="4472C4"/>
    <a:srgbClr val="48A088"/>
    <a:srgbClr val="3161E7"/>
    <a:srgbClr val="F1FBFF"/>
    <a:srgbClr val="FF0000"/>
    <a:srgbClr val="19ABEB"/>
    <a:srgbClr val="08BAFC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39"/>
    <p:restoredTop sz="94635"/>
  </p:normalViewPr>
  <p:slideViewPr>
    <p:cSldViewPr snapToGrid="0" snapToObjects="1" showGuides="1">
      <p:cViewPr>
        <p:scale>
          <a:sx n="100" d="100"/>
          <a:sy n="100" d="100"/>
        </p:scale>
        <p:origin x="954" y="228"/>
      </p:cViewPr>
      <p:guideLst>
        <p:guide orient="horz" pos="1480"/>
        <p:guide pos="1545"/>
        <p:guide pos="7516"/>
        <p:guide orient="horz" pos="41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" Type="http://schemas.openxmlformats.org/officeDocument/2006/relationships/theme" Target="theme/theme1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slide" Target="slides/slide20.xml"/><Relationship Id="rId3" Type="http://schemas.openxmlformats.org/officeDocument/2006/relationships/notesMaster" Target="notesMasters/notesMaster1.xml"/><Relationship Id="rId30" Type="http://schemas.openxmlformats.org/officeDocument/2006/relationships/slide" Target="slides/slide21.xml"/><Relationship Id="rId31" Type="http://schemas.openxmlformats.org/officeDocument/2006/relationships/slide" Target="slides/slide22.xml"/><Relationship Id="rId32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" Type="http://schemas.openxmlformats.org/officeDocument/2006/relationships/handoutMaster" Target="handoutMasters/handoutMaster1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ableStyles" Target="tableStyles.xml"/><Relationship Id="rId8" Type="http://schemas.openxmlformats.org/officeDocument/2006/relationships/commentAuthors" Target="commentAuthors.xml"/><Relationship Id="rId9" Type="http://schemas.openxmlformats.org/officeDocument/2006/relationships/tags" Target="tags/tag4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tags" Target="../tags/tag1.xml"/><Relationship Id="rId4" Type="http://schemas.openxmlformats.org/officeDocument/2006/relationships/tags" Target="../tags/tag2.xml"/><Relationship Id="rId5" Type="http://schemas.openxmlformats.org/officeDocument/2006/relationships/tags" Target="../tags/tag3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梧桐内页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3"/>
          <p:cNvCxnSpPr/>
          <p:nvPr userDrawn="1"/>
        </p:nvCxnSpPr>
        <p:spPr>
          <a:xfrm>
            <a:off x="233045" y="967105"/>
            <a:ext cx="1177925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 descr="7b0a20202020227461726765744d6f64756c65223a202270726f636573734f6e6c696e65466f6e7473220a7d0a"/>
          <p:cNvSpPr>
            <a:spLocks noGrp="1"/>
          </p:cNvSpPr>
          <p:nvPr>
            <p:ph type="title"/>
          </p:nvPr>
        </p:nvSpPr>
        <p:spPr>
          <a:xfrm>
            <a:off x="937895" y="265430"/>
            <a:ext cx="9977755" cy="905510"/>
          </a:xfrm>
        </p:spPr>
        <p:txBody>
          <a:bodyPr/>
          <a:lstStyle>
            <a:lvl1pPr algn="l">
              <a:defRPr sz="2800" b="1">
                <a:solidFill>
                  <a:srgbClr val="F2F2F2"/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  <a:sym typeface="汉仪雅酷黑简" panose="0002060004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 rot="0">
            <a:off x="588010" y="491490"/>
            <a:ext cx="247015" cy="325755"/>
            <a:chOff x="736465" y="868680"/>
            <a:chExt cx="246879" cy="325914"/>
          </a:xfrm>
        </p:grpSpPr>
        <p:sp>
          <p:nvSpPr>
            <p:cNvPr id="7" name="矩形 6"/>
            <p:cNvSpPr/>
            <p:nvPr>
              <p:custDataLst>
                <p:tags r:id="rId3"/>
              </p:custDataLst>
            </p:nvPr>
          </p:nvSpPr>
          <p:spPr>
            <a:xfrm>
              <a:off x="736465" y="868680"/>
              <a:ext cx="99352" cy="3234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/>
            </a:p>
          </p:txBody>
        </p:sp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>
              <a:off x="865051" y="871061"/>
              <a:ext cx="45719" cy="3234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/>
            </a:p>
          </p:txBody>
        </p:sp>
        <p:sp>
          <p:nvSpPr>
            <p:cNvPr id="3" name="矩形 2"/>
            <p:cNvSpPr/>
            <p:nvPr>
              <p:custDataLst>
                <p:tags r:id="rId5"/>
              </p:custDataLst>
            </p:nvPr>
          </p:nvSpPr>
          <p:spPr>
            <a:xfrm>
              <a:off x="937625" y="871137"/>
              <a:ext cx="45719" cy="3234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梧桐封面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 descr="7b0a20202020227461726765744d6f64756c65223a202270726f636573734f6e6c696e65466f6e7473220a7d0a"/>
          <p:cNvSpPr>
            <a:spLocks noGrp="1"/>
          </p:cNvSpPr>
          <p:nvPr>
            <p:ph type="title" hasCustomPrompt="1"/>
          </p:nvPr>
        </p:nvSpPr>
        <p:spPr>
          <a:xfrm>
            <a:off x="691515" y="1985010"/>
            <a:ext cx="10869930" cy="173101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kumimoji="0" lang="zh-CN" altLang="en-US" sz="6600" b="0" i="0" u="none" strike="noStrike" kern="1200" cap="none" spc="0" normalizeH="0" baseline="0" noProof="1" dirty="0">
                <a:solidFill>
                  <a:schemeClr val="bg1"/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  <a:cs typeface="+mn-ea"/>
                <a:sym typeface="+mn-lt"/>
              </a:defRPr>
            </a:lvl1pPr>
          </a:lstStyle>
          <a:p>
            <a:r>
              <a:rPr kumimoji="1" lang="zh-CN" altLang="en-US" dirty="0"/>
              <a:t>单击此处编辑标题</a:t>
            </a:r>
            <a:br>
              <a:rPr kumimoji="1" lang="en-US" altLang="zh-CN" dirty="0"/>
            </a:br>
            <a:r>
              <a:rPr kumimoji="1" lang="zh-CN" altLang="en-US" dirty="0"/>
              <a:t>单击此处编辑母版标题</a:t>
            </a:r>
            <a:endParaRPr kumimoji="1" lang="zh-CN" altLang="en-US" dirty="0"/>
          </a:p>
        </p:txBody>
      </p:sp>
      <p:sp>
        <p:nvSpPr>
          <p:cNvPr id="16" name="文本占位符 15"/>
          <p:cNvSpPr>
            <a:spLocks noGrp="1"/>
          </p:cNvSpPr>
          <p:nvPr>
            <p:ph type="body" idx="10" hasCustomPrompt="1"/>
          </p:nvPr>
        </p:nvSpPr>
        <p:spPr>
          <a:xfrm>
            <a:off x="4331970" y="5034915"/>
            <a:ext cx="3589655" cy="532130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2200" b="0" i="0" u="none" strike="noStrike" kern="1200" cap="none" spc="0" normalizeH="0" baseline="0" noProof="1" dirty="0">
                <a:solidFill>
                  <a:srgbClr val="F2F2F2"/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  <a:cs typeface="+mn-ea"/>
                <a:sym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kumimoji="1" lang="zh-CN" altLang="en-US" dirty="0"/>
              <a:t>单击此处编辑文字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梧桐目录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 userDrawn="1"/>
        </p:nvGrpSpPr>
        <p:grpSpPr>
          <a:xfrm>
            <a:off x="582295" y="1449070"/>
            <a:ext cx="1724025" cy="3025775"/>
            <a:chOff x="917" y="2282"/>
            <a:chExt cx="2715" cy="4765"/>
          </a:xfrm>
        </p:grpSpPr>
        <p:sp>
          <p:nvSpPr>
            <p:cNvPr id="3" name="文本框 2"/>
            <p:cNvSpPr txBox="1"/>
            <p:nvPr userDrawn="1"/>
          </p:nvSpPr>
          <p:spPr>
            <a:xfrm rot="5400000">
              <a:off x="-846" y="4123"/>
              <a:ext cx="4687" cy="11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4200">
                  <a:solidFill>
                    <a:schemeClr val="bg1">
                      <a:lumMod val="85000"/>
                    </a:schemeClr>
                  </a:solidFill>
                  <a:latin typeface="汉仪雅酷黑 55W" panose="020B0504020202020204" pitchFamily="34" charset="-122"/>
                  <a:ea typeface="汉仪雅酷黑 55W" panose="020B0504020202020204" pitchFamily="34" charset="-122"/>
                  <a:sym typeface="汉仪雅酷黑 55W" panose="020B0504020202020204" pitchFamily="34" charset="-122"/>
                </a:rPr>
                <a:t>CONTENTS</a:t>
              </a:r>
              <a:endParaRPr lang="en-US" altLang="zh-CN" sz="4200">
                <a:solidFill>
                  <a:schemeClr val="bg1">
                    <a:lumMod val="85000"/>
                  </a:schemeClr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  <a:sym typeface="汉仪雅酷黑 55W" panose="020B0504020202020204" pitchFamily="34" charset="-122"/>
              </a:endParaRPr>
            </a:p>
          </p:txBody>
        </p:sp>
        <p:sp>
          <p:nvSpPr>
            <p:cNvPr id="4" name="文本框 3"/>
            <p:cNvSpPr txBox="1"/>
            <p:nvPr userDrawn="1"/>
          </p:nvSpPr>
          <p:spPr>
            <a:xfrm>
              <a:off x="1988" y="2282"/>
              <a:ext cx="1644" cy="2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5600" b="1">
                  <a:solidFill>
                    <a:schemeClr val="bg1"/>
                  </a:solidFill>
                  <a:latin typeface="汉仪雅酷黑 55W" panose="020B0504020202020204" pitchFamily="34" charset="-122"/>
                  <a:ea typeface="汉仪雅酷黑 55W" panose="020B0504020202020204" pitchFamily="34" charset="-122"/>
                  <a:sym typeface="汉仪雅酷黑 55W" panose="020B0504020202020204" pitchFamily="34" charset="-122"/>
                </a:rPr>
                <a:t>目</a:t>
              </a:r>
              <a:endParaRPr lang="zh-CN" altLang="en-US" sz="5600" b="1">
                <a:solidFill>
                  <a:schemeClr val="bg1"/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  <a:sym typeface="汉仪雅酷黑 55W" panose="020B0504020202020204" pitchFamily="34" charset="-122"/>
              </a:endParaRPr>
            </a:p>
            <a:p>
              <a:pPr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5600" b="1">
                  <a:solidFill>
                    <a:schemeClr val="bg1"/>
                  </a:solidFill>
                  <a:latin typeface="汉仪雅酷黑 55W" panose="020B0504020202020204" pitchFamily="34" charset="-122"/>
                  <a:ea typeface="汉仪雅酷黑 55W" panose="020B0504020202020204" pitchFamily="34" charset="-122"/>
                  <a:sym typeface="汉仪雅酷黑 55W" panose="020B0504020202020204" pitchFamily="34" charset="-122"/>
                </a:rPr>
                <a:t>录</a:t>
              </a:r>
              <a:endParaRPr lang="zh-CN" altLang="en-US" sz="5600" b="1">
                <a:solidFill>
                  <a:schemeClr val="bg1"/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  <a:sym typeface="汉仪雅酷黑 55W" panose="020B0504020202020204" pitchFamily="34" charset="-122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梧桐封底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691515" y="1985010"/>
            <a:ext cx="10869930" cy="173101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5000" b="1">
                <a:solidFill>
                  <a:schemeClr val="bg1"/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  <a:cs typeface="汉仪雅酷黑 55W" panose="020B0504020202020204" pitchFamily="34" charset="-122"/>
                <a:sym typeface="汉仪雅酷黑 55W" panose="020B0504020202020204" pitchFamily="34" charset="-122"/>
              </a:defRPr>
            </a:lvl1pPr>
          </a:lstStyle>
          <a:p>
            <a:r>
              <a:rPr kumimoji="1" lang="zh-CN" altLang="en-US" dirty="0"/>
              <a:t>单击此处编辑标题</a:t>
            </a:r>
            <a:br>
              <a:rPr kumimoji="1" lang="en-US" altLang="zh-CN" dirty="0"/>
            </a:br>
            <a:r>
              <a:rPr kumimoji="1" lang="zh-CN" altLang="en-US" dirty="0"/>
              <a:t>单击此处编辑母版标题</a:t>
            </a:r>
            <a:endParaRPr kumimoji="1" lang="zh-CN" altLang="en-US" dirty="0"/>
          </a:p>
        </p:txBody>
      </p:sp>
      <p:sp>
        <p:nvSpPr>
          <p:cNvPr id="7" name="对角圆角矩形 6"/>
          <p:cNvSpPr/>
          <p:nvPr userDrawn="1"/>
        </p:nvSpPr>
        <p:spPr>
          <a:xfrm>
            <a:off x="4596765" y="4498340"/>
            <a:ext cx="3194685" cy="495300"/>
          </a:xfrm>
          <a:prstGeom prst="round2DiagRect">
            <a:avLst/>
          </a:prstGeom>
          <a:blipFill>
            <a:blip r:embed="rId3"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+mn-ea"/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3" hasCustomPrompt="1"/>
          </p:nvPr>
        </p:nvSpPr>
        <p:spPr>
          <a:xfrm>
            <a:off x="4301378" y="4443095"/>
            <a:ext cx="3589655" cy="114236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kumimoji="1" lang="zh-CN" altLang="en-US" dirty="0"/>
              <a:t>单击此处编辑文字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B36DC-FA9E-584A-AAA3-688FE83372B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ECE18-42AF-FE44-80A8-BA628DC551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16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这是一份自动生成的PPT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t>关注微信公众号'司镜233'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C000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current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714500"/>
            <a:ext cx="707136" cy="7071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74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628900"/>
            <a:ext cx="719328" cy="7071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974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543300"/>
            <a:ext cx="719328" cy="70713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974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4457700"/>
            <a:ext cx="719328" cy="7071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974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714500"/>
            <a:ext cx="719328" cy="70713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122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628900"/>
            <a:ext cx="719328" cy="70713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8122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543300"/>
            <a:ext cx="719328" cy="70713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22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4457700"/>
            <a:ext cx="719328" cy="70713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8122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你还在为调整PPT的格式烦心吗？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1588496" cy="908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2F2"/>
                </a:solidFill>
                <a:latin typeface="微软雅黑"/>
              </a:rPr>
              <a:t>这个简单的工具，将为节省很多的时间和心力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011680"/>
            <a:ext cx="420624" cy="4206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54480" y="2011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你只需要关注你想表达的内容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468880"/>
            <a:ext cx="420624" cy="4206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24688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只需写下文字内容、想展示的图片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926080"/>
            <a:ext cx="420624" cy="4206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54480" y="29260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其余的，交给这个小工具吧！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3383280"/>
            <a:ext cx="420624" cy="4206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54480" y="33832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自动化生成首页、尾页、目录</a:t>
            </a:r>
          </a:p>
        </p:txBody>
      </p:sp>
      <p:pic>
        <p:nvPicPr>
          <p:cNvPr id="13" name="Picture 12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3840480"/>
            <a:ext cx="420624" cy="42062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554480" y="38404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根据文字内容，生成具体的PPT页面</a:t>
            </a:r>
          </a:p>
        </p:txBody>
      </p:sp>
      <p:pic>
        <p:nvPicPr>
          <p:cNvPr id="15" name="Picture 1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4297680"/>
            <a:ext cx="420624" cy="4206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554480" y="4297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可以插入图片，一张PPT内不要超过两张</a:t>
            </a:r>
          </a:p>
        </p:txBody>
      </p:sp>
      <p:pic>
        <p:nvPicPr>
          <p:cNvPr id="17" name="Picture 1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4754880"/>
            <a:ext cx="420624" cy="42062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554480" y="47548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生成后，根据自己的需要可以微调</a:t>
            </a:r>
          </a:p>
        </p:txBody>
      </p:sp>
      <p:pic>
        <p:nvPicPr>
          <p:cNvPr id="19" name="Picture 1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5212080"/>
            <a:ext cx="420624" cy="42062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554480" y="52120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暂不支持动画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效果展示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1588496" cy="908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2F2"/>
                </a:solidFill>
                <a:latin typeface="微软雅黑"/>
              </a:rPr>
              <a:t>本项目中readme.pptx, 就是根据本篇文字内容，生成的PPT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011680"/>
            <a:ext cx="420624" cy="4206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54480" y="2011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你可以在项目的目录中找到它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468880"/>
            <a:ext cx="420624" cy="4206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24688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这是一个通用的模板，还有很多其他的模板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介绍视频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1588496" cy="908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2F2"/>
                </a:solidFill>
                <a:latin typeface="微软雅黑"/>
              </a:rPr>
              <a:t>介绍和学习使用的视频，已经放在了b站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011680"/>
            <a:ext cx="420624" cy="4206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54480" y="2011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链接: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468880"/>
            <a:ext cx="420624" cy="4206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24688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如果你不喜欢文字叙述，可以选择看简单的视频介绍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926080"/>
            <a:ext cx="420624" cy="4206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54480" y="29260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仅有1分钟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3383280"/>
            <a:ext cx="420624" cy="4206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54480" y="33832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记得一键三连哦~~~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714500"/>
            <a:ext cx="719328" cy="7071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74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C000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628900"/>
            <a:ext cx="707136" cy="7071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974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543300"/>
            <a:ext cx="719328" cy="70713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974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457700"/>
            <a:ext cx="719328" cy="7071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974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714500"/>
            <a:ext cx="719328" cy="70713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122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628900"/>
            <a:ext cx="719328" cy="70713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8122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543300"/>
            <a:ext cx="719328" cy="70713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22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457700"/>
            <a:ext cx="719328" cy="70713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8122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1、下载软件包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1588496" cy="908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2F2"/>
                </a:solidFill>
                <a:latin typeface="微软雅黑"/>
              </a:rPr>
              <a:t>下载软件包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011680"/>
            <a:ext cx="420624" cy="4206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54480" y="2011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你需要下载软件包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468880"/>
            <a:ext cx="420624" cy="4206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24688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记得解压哦！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2、运行这个小工具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1588496" cy="908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2F2"/>
                </a:solidFill>
                <a:latin typeface="微软雅黑"/>
              </a:rPr>
              <a:t>进入dict目录下，运行'ppt生成器'</a:t>
            </a:r>
          </a:p>
        </p:txBody>
      </p:sp>
      <p:pic>
        <p:nvPicPr>
          <p:cNvPr id="5" name="Picture 4" descr="img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2011680"/>
            <a:ext cx="7733424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3、选择文件和模板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1588496" cy="908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2F2"/>
                </a:solidFill>
                <a:latin typeface="微软雅黑"/>
              </a:rPr>
              <a:t>选择合适文件、喜欢的模板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011680"/>
            <a:ext cx="420624" cy="4206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54480" y="2011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选择你已经写好的markdown文件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468880"/>
            <a:ext cx="420624" cy="4206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24688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选择你喜欢的模板，有3个免费的模板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714500"/>
            <a:ext cx="719328" cy="7071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74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628900"/>
            <a:ext cx="719328" cy="7071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974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C000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543300"/>
            <a:ext cx="707136" cy="70713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974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457700"/>
            <a:ext cx="719328" cy="7071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974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714500"/>
            <a:ext cx="719328" cy="70713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122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628900"/>
            <a:ext cx="719328" cy="70713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8122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543300"/>
            <a:ext cx="719328" cy="70713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22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457700"/>
            <a:ext cx="719328" cy="70713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8122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1、在指定的文件夹内，书写文档内容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1588496" cy="908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2F2"/>
                </a:solidFill>
                <a:latin typeface="微软雅黑"/>
              </a:rPr>
              <a:t>可以在任何地方，书写md文件，但要记得路径</a:t>
            </a:r>
          </a:p>
        </p:txBody>
      </p:sp>
      <p:pic>
        <p:nvPicPr>
          <p:cNvPr id="5" name="Picture 4" descr="img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11680"/>
            <a:ext cx="5486400" cy="3604591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011680"/>
            <a:ext cx="420624" cy="4206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20116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起任何名字，与生成的PPT标题无关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468880"/>
            <a:ext cx="420624" cy="4206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4688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最好起英文的，因为你的环境有可能不支持中文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926080"/>
            <a:ext cx="420624" cy="4206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9260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生成的ppt文件，在out-print中</a:t>
            </a:r>
          </a:p>
        </p:txBody>
      </p:sp>
      <p:pic>
        <p:nvPicPr>
          <p:cNvPr id="12" name="Picture 11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383280"/>
            <a:ext cx="420624" cy="42062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0" y="33832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可以建一个指定的文件夹，专门用于写文档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2、写PPT的题目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1588496" cy="908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2F2"/>
                </a:solidFill>
                <a:latin typeface="微软雅黑"/>
              </a:rPr>
              <a:t>用两行---夹住的中间部分</a:t>
            </a:r>
          </a:p>
        </p:txBody>
      </p:sp>
      <p:pic>
        <p:nvPicPr>
          <p:cNvPr id="5" name="Picture 4" descr="img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11680"/>
            <a:ext cx="5486400" cy="1640264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011680"/>
            <a:ext cx="420624" cy="4206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20116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Titl'+model_name+' 后面写PPT的首页标题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468880"/>
            <a:ext cx="420624" cy="4206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4688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Author: 后面写你的名字，或是其他副标题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926080"/>
            <a:ext cx="420624" cy="4206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9260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Data: 后面可以写日期，作为尾页的日期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3、写PPT的目录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1588496" cy="908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2F2"/>
                </a:solidFill>
                <a:latin typeface="微软雅黑"/>
              </a:rPr>
              <a:t>用#，加上一个空格，在后面书写的是一级标题，会自动生成目录</a:t>
            </a:r>
          </a:p>
        </p:txBody>
      </p:sp>
      <p:pic>
        <p:nvPicPr>
          <p:cNvPr id="5" name="Picture 4" descr="img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11680"/>
            <a:ext cx="5486400" cy="3434457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011680"/>
            <a:ext cx="420624" cy="4206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20116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标题和标题，不要重复，否则会覆盖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468880"/>
            <a:ext cx="420624" cy="4206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4688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一级标题，会自动生成PPT的目录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4、写每一页的标题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1588496" cy="908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2F2"/>
                </a:solidFill>
                <a:latin typeface="微软雅黑"/>
              </a:rPr>
              <a:t>用##，加上一个空格，在后面书写的是二级标题，会自动生成为每一页的标题</a:t>
            </a:r>
          </a:p>
        </p:txBody>
      </p:sp>
      <p:pic>
        <p:nvPicPr>
          <p:cNvPr id="5" name="Picture 4" descr="im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11680"/>
            <a:ext cx="5486400" cy="4364915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011680"/>
            <a:ext cx="420624" cy="4206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20116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在每个一级标题下，一定要有二级标题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468880"/>
            <a:ext cx="420624" cy="4206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4688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有多少个二级标题，就会生成多少页的PPT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926080"/>
            <a:ext cx="420624" cy="4206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9260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二级标题之间，不要重复，否则会覆盖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5、写每一页的内容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1588496" cy="908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2F2"/>
                </a:solidFill>
                <a:latin typeface="微软雅黑"/>
              </a:rPr>
              <a:t>每页内容，可以有几种组成的部分</a:t>
            </a:r>
          </a:p>
        </p:txBody>
      </p:sp>
      <p:pic>
        <p:nvPicPr>
          <p:cNvPr id="5" name="Picture 4" descr="img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11680"/>
            <a:ext cx="5486400" cy="2354712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011680"/>
            <a:ext cx="420624" cy="4206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20116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‘&gt;’+空格：一行文字介绍，呈现在页标题的下方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468880"/>
            <a:ext cx="420624" cy="4206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4688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图片![图片的名字](图片的目录地址)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926080"/>
            <a:ext cx="420624" cy="4206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9260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图片地址要写绝对路径</a:t>
            </a:r>
          </a:p>
        </p:txBody>
      </p:sp>
      <p:pic>
        <p:nvPicPr>
          <p:cNvPr id="12" name="Picture 11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383280"/>
            <a:ext cx="420624" cy="42062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0" y="33832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一张图片会居中，两张图片会平分</a:t>
            </a:r>
          </a:p>
        </p:txBody>
      </p:sp>
      <p:pic>
        <p:nvPicPr>
          <p:cNvPr id="14" name="Picture 13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840480"/>
            <a:ext cx="420624" cy="42062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58000" y="38404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列表用'-’+空格，后面书写该陈列点的内容</a:t>
            </a:r>
          </a:p>
        </p:txBody>
      </p:sp>
      <p:pic>
        <p:nvPicPr>
          <p:cNvPr id="16" name="Picture 1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4297680"/>
            <a:ext cx="420624" cy="42062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58000" y="42976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可以一张图片+一部分陈列点的方式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6、随时记录你的灵感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1588496" cy="908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2F2"/>
                </a:solidFill>
                <a:latin typeface="微软雅黑"/>
              </a:rPr>
              <a:t>如果你有内容，不想展示在PPT上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011680"/>
            <a:ext cx="420624" cy="4206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54480" y="2011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书写两行```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468880"/>
            <a:ext cx="420624" cy="4206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24688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在两行中间，记录你的灵感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926080"/>
            <a:ext cx="420624" cy="4206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54480" y="29260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这中间的内容，将不会展现在PPT上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714500"/>
            <a:ext cx="719328" cy="7071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74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628900"/>
            <a:ext cx="719328" cy="7071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974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543300"/>
            <a:ext cx="719328" cy="70713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974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C000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4457700"/>
            <a:ext cx="707136" cy="7071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974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714500"/>
            <a:ext cx="719328" cy="70713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122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628900"/>
            <a:ext cx="719328" cy="70713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8122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543300"/>
            <a:ext cx="719328" cy="70713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22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457700"/>
            <a:ext cx="719328" cy="70713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8122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一些报错点 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1588496" cy="908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2F2"/>
                </a:solidFill>
                <a:latin typeface="微软雅黑"/>
              </a:rPr>
              <a:t>如果你遇到了问题，可以先来这里看看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011680"/>
            <a:ext cx="420624" cy="4206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54480" y="2011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如果要重新生成，一定要关闭原来的生成的文件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468880"/>
            <a:ext cx="420624" cy="4206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24688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图片可能会出现缩略不一致的情况，可以手动调整一下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926080"/>
            <a:ext cx="420624" cy="4206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54480" y="29260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更多的问题，可以在公众号内询问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714500"/>
            <a:ext cx="719328" cy="7071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74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628900"/>
            <a:ext cx="719328" cy="7071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974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543300"/>
            <a:ext cx="719328" cy="70713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974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457700"/>
            <a:ext cx="719328" cy="7071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974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C000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714500"/>
            <a:ext cx="707136" cy="70713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122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628900"/>
            <a:ext cx="719328" cy="70713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8122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543300"/>
            <a:ext cx="719328" cy="70713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22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457700"/>
            <a:ext cx="719328" cy="70713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8122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获取更多的模板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1588496" cy="908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2F2"/>
                </a:solidFill>
                <a:latin typeface="微软雅黑"/>
              </a:rPr>
              <a:t>在微信公众号内回复"PPT模板"，即可获得更多的模板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011680"/>
            <a:ext cx="420624" cy="4206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54480" y="2011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共有20个模板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468880"/>
            <a:ext cx="420624" cy="4206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24688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定价￥10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926080"/>
            <a:ext cx="420624" cy="4206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54480" y="29260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关注微信公众号"司镜233", 回复”PPT模板“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3383280"/>
            <a:ext cx="420624" cy="4206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54480" y="33832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付费后，会给您发送特定的PPT模板和模板代码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模板定制化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1588496" cy="908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2F2"/>
                </a:solidFill>
                <a:latin typeface="微软雅黑"/>
              </a:rPr>
              <a:t>可以根据你自己的喜好和要求，定制化一套模板和相应的代码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011680"/>
            <a:ext cx="420624" cy="4206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54480" y="2011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定制带有特定个的logo、风格的模板，作为长期使用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468880"/>
            <a:ext cx="420624" cy="4206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24688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付费标价￥500/次，如果比较复杂看情况而定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926080"/>
            <a:ext cx="420624" cy="4206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54480" y="29260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关注微信公众号"司镜233", 留下你的要求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714500"/>
            <a:ext cx="719328" cy="7071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74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628900"/>
            <a:ext cx="719328" cy="7071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974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543300"/>
            <a:ext cx="719328" cy="70713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974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457700"/>
            <a:ext cx="719328" cy="7071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974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714500"/>
            <a:ext cx="719328" cy="70713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122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C000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628900"/>
            <a:ext cx="707136" cy="70713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8122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543300"/>
            <a:ext cx="719328" cy="70713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22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457700"/>
            <a:ext cx="719328" cy="70713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8122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主题汇总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1588496" cy="908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2F2"/>
                </a:solidFill>
                <a:latin typeface="微软雅黑"/>
              </a:rPr>
              <a:t>有很多的主题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011680"/>
            <a:ext cx="420624" cy="4206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54480" y="2011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通用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468880"/>
            <a:ext cx="420624" cy="4206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24688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水彩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926080"/>
            <a:ext cx="420624" cy="4206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54480" y="29260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/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3383280"/>
            <a:ext cx="420624" cy="4206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54480" y="33832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泼墨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水彩</a:t>
            </a:r>
          </a:p>
        </p:txBody>
      </p:sp>
      <p:pic>
        <p:nvPicPr>
          <p:cNvPr id="3" name="Picture 2" descr="image-202302092020399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011680"/>
            <a:ext cx="8066145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读书</a:t>
            </a:r>
          </a:p>
        </p:txBody>
      </p:sp>
      <p:pic>
        <p:nvPicPr>
          <p:cNvPr id="3" name="Picture 2" descr="image-2023020920270953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011680"/>
            <a:ext cx="8049544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714500"/>
            <a:ext cx="719328" cy="7071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74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628900"/>
            <a:ext cx="719328" cy="7071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974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543300"/>
            <a:ext cx="719328" cy="70713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974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457700"/>
            <a:ext cx="719328" cy="7071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974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714500"/>
            <a:ext cx="719328" cy="70713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122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628900"/>
            <a:ext cx="719328" cy="70713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8122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C000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543300"/>
            <a:ext cx="707136" cy="70713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22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457700"/>
            <a:ext cx="719328" cy="70713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8122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1、创建一个文件夹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1588496" cy="908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2F2"/>
                </a:solidFill>
                <a:latin typeface="微软雅黑"/>
              </a:rPr>
              <a:t>新建一个文件夹，放置你的PPT文字内容</a:t>
            </a:r>
          </a:p>
        </p:txBody>
      </p:sp>
      <p:pic>
        <p:nvPicPr>
          <p:cNvPr id="5" name="Picture 4" descr="img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11680"/>
            <a:ext cx="5486400" cy="1640264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011680"/>
            <a:ext cx="420624" cy="4206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20116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在文件夹内，再创建一个文件夹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468880"/>
            <a:ext cx="420624" cy="4206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4688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命名为images，用来存放你的图片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2、新建一个文件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1588496" cy="908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2F2"/>
                </a:solidFill>
                <a:latin typeface="微软雅黑"/>
              </a:rPr>
              <a:t>可以使用任何markdown的软件写你的文字，这里使用免费的vs</a:t>
            </a:r>
          </a:p>
        </p:txBody>
      </p:sp>
      <p:pic>
        <p:nvPicPr>
          <p:cNvPr id="5" name="Picture 4" descr="img_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11680"/>
            <a:ext cx="5486400" cy="4114800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011680"/>
            <a:ext cx="420624" cy="4206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20116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点击New File，新建一个文件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468880"/>
            <a:ext cx="420624" cy="4206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4688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文件名，一定要以.md结尾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3、打开预览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1588496" cy="908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2F2"/>
                </a:solidFill>
                <a:latin typeface="微软雅黑"/>
              </a:rPr>
              <a:t>如图所示，打开预览</a:t>
            </a:r>
          </a:p>
        </p:txBody>
      </p:sp>
      <p:pic>
        <p:nvPicPr>
          <p:cNvPr id="5" name="Picture 4" descr="img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2011680"/>
            <a:ext cx="609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3、开始书写你的灵感吧！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1588496" cy="908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2F2"/>
                </a:solidFill>
                <a:latin typeface="微软雅黑"/>
              </a:rPr>
              <a:t>按照上述的格式，书写你的灵感吧！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714500"/>
            <a:ext cx="719328" cy="7071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74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628900"/>
            <a:ext cx="719328" cy="7071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974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543300"/>
            <a:ext cx="719328" cy="70713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974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457700"/>
            <a:ext cx="719328" cy="7071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974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714500"/>
            <a:ext cx="719328" cy="70713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122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628900"/>
            <a:ext cx="719328" cy="70713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8122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F2F2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543300"/>
            <a:ext cx="719328" cy="70713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22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FC000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4457700"/>
            <a:ext cx="707136" cy="70713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8122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FFF2F2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FFF2F2"/>
                </a:solidFill>
              </a:rPr>
              <a:t>图片路径设置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1588496" cy="908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2F2"/>
                </a:solidFill>
                <a:latin typeface="微软雅黑"/>
              </a:rPr>
              <a:t>我比较喜欢用Typora，但它是付费的</a:t>
            </a:r>
          </a:p>
        </p:txBody>
      </p:sp>
      <p:pic>
        <p:nvPicPr>
          <p:cNvPr id="5" name="Picture 4" descr="img_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11680"/>
            <a:ext cx="5486400" cy="2704730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011680"/>
            <a:ext cx="420624" cy="4206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20116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Typora可以设置图片粘贴路径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468880"/>
            <a:ext cx="420624" cy="4206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4688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不需要手动书写图片路径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926080"/>
            <a:ext cx="420624" cy="4206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9260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直接复制、粘贴即可</a:t>
            </a:r>
          </a:p>
        </p:txBody>
      </p:sp>
      <p:pic>
        <p:nvPicPr>
          <p:cNvPr id="12" name="Picture 11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383280"/>
            <a:ext cx="420624" cy="42062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0" y="33832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在文件-偏好设置里，按照我这样设置</a:t>
            </a:r>
          </a:p>
        </p:txBody>
      </p:sp>
      <p:pic>
        <p:nvPicPr>
          <p:cNvPr id="14" name="Picture 13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840480"/>
            <a:ext cx="420624" cy="42062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58000" y="38404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记得，不要选择相对路径</a:t>
            </a:r>
          </a:p>
        </p:txBody>
      </p:sp>
      <p:pic>
        <p:nvPicPr>
          <p:cNvPr id="16" name="Picture 1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4297680"/>
            <a:ext cx="420624" cy="42062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58000" y="429768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2F2"/>
                </a:solidFill>
                <a:latin typeface="微软雅黑"/>
              </a:rPr>
              <a:t>这样我们也不用手动管理文件中的图片了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感谢各位的聆听</a:t>
            </a:r>
            <a:br/>
            <a:r>
              <a:t>请领导批评指正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2023.02.09</a:t>
            </a: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PP_MARK_KEY" val="e239e680-8d33-49d3-8448-50f43a720298"/>
  <p:tag name="COMMONDATA" val="eyJoZGlkIjoiZWQ1Yzg5YmM4NDUzNGI5OTc3OTE3YjI3YjBiYTU3NDgifQ==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fontAlgn="auto">
          <a:defRPr lang="zh-CN" altLang="en-US" sz="2600" b="1">
            <a:solidFill>
              <a:schemeClr val="accent1"/>
            </a:solidFill>
            <a:latin typeface="微软雅黑" panose="020B0503020204020204" charset="-122"/>
            <a:ea typeface="微软雅黑" panose="020B050302020402020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0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Arial</vt:lpstr>
      <vt:lpstr>汉仪雅酷黑 55W</vt:lpstr>
      <vt:lpstr>汉仪雅酷黑简</vt:lpstr>
      <vt:lpstr>等线 Light</vt:lpstr>
      <vt:lpstr>等线</vt:lpstr>
      <vt:lpstr>Calibri</vt:lpstr>
      <vt:lpstr>Arial Unicode MS</vt:lpstr>
      <vt:lpstr>1_Office 主题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kukaku713@163.com</dc:creator>
  <cp:lastModifiedBy>cmsz</cp:lastModifiedBy>
  <cp:revision>108</cp:revision>
  <dcterms:created xsi:type="dcterms:W3CDTF">2022-05-11T04:56:00Z</dcterms:created>
  <dcterms:modified xsi:type="dcterms:W3CDTF">2023-02-13T06:35:30Z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BBB850A5134F4965A40421FBBA574342</vt:lpwstr>
  </property>
</Properties>
</file>