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64" d="100"/>
          <a:sy n="64" d="100"/>
        </p:scale>
        <p:origin x="9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2024/4/2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xmind.cn/downloa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用</a:t>
            </a:r>
            <a:r>
              <a:rPr kumimoji="1" lang="en-US" altLang="zh-CN" dirty="0"/>
              <a:t>AI</a:t>
            </a:r>
            <a:r>
              <a:rPr kumimoji="1" lang="zh-CN" altLang="en-US" dirty="0"/>
              <a:t>做思维导图</a:t>
            </a:r>
          </a:p>
        </p:txBody>
      </p:sp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FDFE50-AB6E-4D8C-803C-4AC59BD5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步骤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348CDA-C85A-455B-AB83-22C3BB285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/>
              <a:t>1</a:t>
            </a:r>
            <a:r>
              <a:rPr lang="zh-CN" altLang="en-US" sz="2800" dirty="0"/>
              <a:t>、用</a:t>
            </a:r>
            <a:r>
              <a:rPr lang="en-US" altLang="zh-CN" sz="2800" dirty="0"/>
              <a:t>AI</a:t>
            </a:r>
            <a:r>
              <a:rPr lang="zh-CN" altLang="en-US" sz="2800" dirty="0"/>
              <a:t>生成思维导图的文字内容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/>
              <a:t>2</a:t>
            </a:r>
            <a:r>
              <a:rPr lang="zh-CN" altLang="en-US" sz="2800" dirty="0"/>
              <a:t>、把文字内容保存成</a:t>
            </a:r>
            <a:r>
              <a:rPr lang="en-US" altLang="zh-CN" sz="2800" dirty="0"/>
              <a:t>markdown</a:t>
            </a:r>
            <a:r>
              <a:rPr lang="zh-CN" altLang="en-US" sz="2800" dirty="0"/>
              <a:t>格式文档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/>
              <a:t>3</a:t>
            </a:r>
            <a:r>
              <a:rPr lang="zh-CN" altLang="en-US" sz="2800" dirty="0"/>
              <a:t>、导入到</a:t>
            </a:r>
            <a:r>
              <a:rPr lang="en-US" altLang="zh-CN" sz="2800" dirty="0" err="1"/>
              <a:t>xmind</a:t>
            </a:r>
            <a:r>
              <a:rPr lang="en-US" altLang="zh-CN" sz="2800" dirty="0"/>
              <a:t> </a:t>
            </a:r>
            <a:r>
              <a:rPr lang="zh-CN" altLang="en-US" sz="2800" dirty="0"/>
              <a:t>自动生成思维导图</a:t>
            </a:r>
          </a:p>
        </p:txBody>
      </p:sp>
    </p:spTree>
    <p:extLst>
      <p:ext uri="{BB962C8B-B14F-4D97-AF65-F5344CB8AC3E}">
        <p14:creationId xmlns:p14="http://schemas.microsoft.com/office/powerpoint/2010/main" val="2761626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D959EC-AC71-4AF0-B104-BA2D04B5E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假设做一个管理团队的思维导图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3A57F-4748-4F3D-9652-9D540C43F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285" y="2603500"/>
            <a:ext cx="10049607" cy="4135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b="1" dirty="0"/>
              <a:t>提示词</a:t>
            </a:r>
            <a:endParaRPr lang="en-US" altLang="zh-CN" sz="2400" b="1" dirty="0"/>
          </a:p>
          <a:p>
            <a:pPr marL="0" indent="0">
              <a:buNone/>
            </a:pPr>
            <a:endParaRPr lang="en-US" altLang="zh-CN" sz="2400" b="1" dirty="0"/>
          </a:p>
          <a:p>
            <a:pPr marL="0" indent="0">
              <a:buNone/>
            </a:pPr>
            <a:r>
              <a:rPr lang="zh-CN" altLang="en-US" sz="2400" b="1" dirty="0"/>
              <a:t>假设你是个团队管理方面的专家，管理过上千人的团队。你有着丰富的团队管理经验和知识。请帮我写一个思维导图，主题是“如何更好的管理团队”，采用</a:t>
            </a:r>
            <a:r>
              <a:rPr lang="en-US" altLang="zh-CN" sz="2400" b="1" dirty="0"/>
              <a:t>markdown</a:t>
            </a:r>
            <a:r>
              <a:rPr lang="zh-CN" altLang="en-US" sz="2400" b="1" dirty="0"/>
              <a:t>的格式，按一级标题，二级标题，三级标题的格式来写，写入到代码块中。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646233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14CB7E-EDD0-4EFA-AE3C-64F0FF402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后续步骤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14227D-3B66-42FA-8655-B449EE584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、将生成的内容粘贴到文本文件中，然后另存为</a:t>
            </a:r>
            <a:r>
              <a:rPr lang="en-US" altLang="zh-CN" dirty="0"/>
              <a:t>1.md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2</a:t>
            </a:r>
            <a:r>
              <a:rPr lang="zh-CN" altLang="en-US" dirty="0"/>
              <a:t>、下载 </a:t>
            </a:r>
            <a:r>
              <a:rPr lang="en-US" altLang="zh-CN" dirty="0" err="1"/>
              <a:t>xmind</a:t>
            </a:r>
            <a:r>
              <a:rPr lang="en-US" altLang="zh-CN" dirty="0"/>
              <a:t>  </a:t>
            </a:r>
            <a:r>
              <a:rPr lang="en-US" altLang="zh-CN" dirty="0">
                <a:hlinkClick r:id="rId2"/>
              </a:rPr>
              <a:t>https://xmind.cn/download/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、打开软件，在文件中找到导入，选择导入 </a:t>
            </a:r>
            <a:r>
              <a:rPr lang="en-US" altLang="zh-CN" dirty="0"/>
              <a:t>markdown</a:t>
            </a:r>
            <a:r>
              <a:rPr lang="zh-CN" altLang="en-US"/>
              <a:t>文件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8150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1078</TotalTime>
  <Words>174</Words>
  <Application>Microsoft Office PowerPoint</Application>
  <PresentationFormat>宽屏</PresentationFormat>
  <Paragraphs>14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DengXian</vt:lpstr>
      <vt:lpstr>Arial</vt:lpstr>
      <vt:lpstr>Century Gothic</vt:lpstr>
      <vt:lpstr>Wingdings 3</vt:lpstr>
      <vt:lpstr>离子会议室</vt:lpstr>
      <vt:lpstr>用AI做思维导图</vt:lpstr>
      <vt:lpstr>步骤</vt:lpstr>
      <vt:lpstr>假设做一个管理团队的思维导图</vt:lpstr>
      <vt:lpstr>后续步骤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399</cp:revision>
  <dcterms:created xsi:type="dcterms:W3CDTF">2018-03-06T01:08:38Z</dcterms:created>
  <dcterms:modified xsi:type="dcterms:W3CDTF">2024-04-02T10:30:18Z</dcterms:modified>
</cp:coreProperties>
</file>