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109" d="100"/>
          <a:sy n="109" d="100"/>
        </p:scale>
        <p:origin x="9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en-US" altLang="zh-CN" dirty="0"/>
              <a:t>AI</a:t>
            </a:r>
            <a:r>
              <a:rPr kumimoji="1" lang="zh-CN" altLang="en-US" dirty="0"/>
              <a:t>制作拼图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974</TotalTime>
  <Words>3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AI制作拼图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301</cp:revision>
  <dcterms:created xsi:type="dcterms:W3CDTF">2018-03-06T01:08:38Z</dcterms:created>
  <dcterms:modified xsi:type="dcterms:W3CDTF">2024-04-19T06:47:06Z</dcterms:modified>
</cp:coreProperties>
</file>