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4" d="100"/>
          <a:sy n="64" d="100"/>
        </p:scale>
        <p:origin x="9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2024/3/31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aishort.top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promptgenius.sit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en-US" altLang="zh-CN" dirty="0"/>
              <a:t>AI</a:t>
            </a:r>
            <a:r>
              <a:rPr kumimoji="1" lang="zh-CN" altLang="en-US" dirty="0"/>
              <a:t>提示词生成器介绍</a:t>
            </a:r>
          </a:p>
        </p:txBody>
      </p:sp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352CE0-D53F-42C8-9464-4E7223900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7"/>
            <a:ext cx="10861455" cy="1024097"/>
          </a:xfrm>
        </p:spPr>
        <p:txBody>
          <a:bodyPr/>
          <a:lstStyle/>
          <a:p>
            <a:r>
              <a:rPr lang="en-US" altLang="zh-CN" dirty="0"/>
              <a:t>AI Short</a:t>
            </a:r>
            <a:br>
              <a:rPr lang="en-US" altLang="zh-CN" dirty="0"/>
            </a:br>
            <a:r>
              <a:rPr lang="en-US" altLang="zh-CN" sz="3600" b="1" dirty="0">
                <a:hlinkClick r:id="rId2"/>
              </a:rPr>
              <a:t>https://www.aishort.top/</a:t>
            </a:r>
            <a:br>
              <a:rPr lang="en-US" altLang="zh-CN" sz="3600" b="1" dirty="0"/>
            </a:b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417BCD4-7C18-4843-9090-83704D39C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40" y="2455966"/>
            <a:ext cx="10617746" cy="401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63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AE523C-E4E5-40D0-98F4-DF9B75937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94522"/>
            <a:ext cx="9996750" cy="1550504"/>
          </a:xfrm>
        </p:spPr>
        <p:txBody>
          <a:bodyPr/>
          <a:lstStyle/>
          <a:p>
            <a:r>
              <a:rPr lang="zh-CN" altLang="en-US" dirty="0"/>
              <a:t>提示精灵</a:t>
            </a:r>
            <a:br>
              <a:rPr lang="en-US" altLang="zh-CN" dirty="0"/>
            </a:br>
            <a:r>
              <a:rPr lang="en-US" altLang="zh-CN" dirty="0">
                <a:hlinkClick r:id="rId2"/>
              </a:rPr>
              <a:t>https://www.promptgenius.site/</a:t>
            </a:r>
            <a:br>
              <a:rPr lang="en-US" altLang="zh-CN" dirty="0"/>
            </a:br>
            <a:br>
              <a:rPr lang="en-US" altLang="zh-CN" dirty="0"/>
            </a:b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BE6DDCC-5CF9-45AD-950F-81956DD7E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46" y="2685685"/>
            <a:ext cx="11754454" cy="345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16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986</TotalTime>
  <Words>30</Words>
  <Application>Microsoft Office PowerPoint</Application>
  <PresentationFormat>宽屏</PresentationFormat>
  <Paragraphs>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DengXian</vt:lpstr>
      <vt:lpstr>Arial</vt:lpstr>
      <vt:lpstr>Century Gothic</vt:lpstr>
      <vt:lpstr>Wingdings 3</vt:lpstr>
      <vt:lpstr>离子会议室</vt:lpstr>
      <vt:lpstr>AI提示词生成器介绍</vt:lpstr>
      <vt:lpstr>AI Short https://www.aishort.top/ </vt:lpstr>
      <vt:lpstr>提示精灵 https://www.promptgenius.site/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336</cp:revision>
  <dcterms:created xsi:type="dcterms:W3CDTF">2018-03-06T01:08:38Z</dcterms:created>
  <dcterms:modified xsi:type="dcterms:W3CDTF">2024-03-31T01:30:02Z</dcterms:modified>
</cp:coreProperties>
</file>