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79" autoAdjust="0"/>
    <p:restoredTop sz="94580"/>
  </p:normalViewPr>
  <p:slideViewPr>
    <p:cSldViewPr snapToGrid="0" snapToObjects="1">
      <p:cViewPr varScale="1">
        <p:scale>
          <a:sx n="64" d="100"/>
          <a:sy n="64" d="100"/>
        </p:scale>
        <p:origin x="90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19070-0ACB-964B-9A57-570229ED9CFB}" type="datetimeFigureOut">
              <a:rPr kumimoji="1" lang="zh-CN" altLang="en-US" smtClean="0"/>
              <a:t>2024/4/18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3A899-C511-B249-B2F1-66634D1848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7746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2024/4/18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2024/4/18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2024/4/18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2024/4/18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2024/4/18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2024/4/18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2024/4/18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2024/4/18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2024/4/18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2024/4/18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2024/4/18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标题的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2024/4/18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2024/4/18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2024/4/18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2024/4/18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2024/4/18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2024/4/18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2024/4/18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49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54954" y="2110884"/>
            <a:ext cx="10165715" cy="2677648"/>
          </a:xfrm>
        </p:spPr>
        <p:txBody>
          <a:bodyPr/>
          <a:lstStyle/>
          <a:p>
            <a:r>
              <a:rPr kumimoji="1" lang="en-US" altLang="zh-CN" dirty="0" err="1"/>
              <a:t>MoneyPrinterTurbo</a:t>
            </a:r>
            <a:r>
              <a:rPr kumimoji="1" lang="zh-CN" altLang="en-US" dirty="0"/>
              <a:t>文字生视频</a:t>
            </a:r>
          </a:p>
        </p:txBody>
      </p:sp>
    </p:spTree>
    <p:extLst>
      <p:ext uri="{BB962C8B-B14F-4D97-AF65-F5344CB8AC3E}">
        <p14:creationId xmlns:p14="http://schemas.microsoft.com/office/powerpoint/2010/main" val="2629700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会议室">
  <a:themeElements>
    <a:clrScheme name="离子会议室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离子会议室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会议室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974</TotalTime>
  <Words>4</Words>
  <Application>Microsoft Office PowerPoint</Application>
  <PresentationFormat>宽屏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DengXian</vt:lpstr>
      <vt:lpstr>Arial</vt:lpstr>
      <vt:lpstr>Century Gothic</vt:lpstr>
      <vt:lpstr>Wingdings 3</vt:lpstr>
      <vt:lpstr>离子会议室</vt:lpstr>
      <vt:lpstr>MoneyPrinterTurbo文字生视频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少惠林少儿编程课程</dc:title>
  <dc:creator>张虹波</dc:creator>
  <cp:lastModifiedBy>Administrator</cp:lastModifiedBy>
  <cp:revision>297</cp:revision>
  <dcterms:created xsi:type="dcterms:W3CDTF">2018-03-06T01:08:38Z</dcterms:created>
  <dcterms:modified xsi:type="dcterms:W3CDTF">2024-04-18T13:19:47Z</dcterms:modified>
</cp:coreProperties>
</file>