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79" autoAdjust="0"/>
    <p:restoredTop sz="94580"/>
  </p:normalViewPr>
  <p:slideViewPr>
    <p:cSldViewPr snapToGrid="0" snapToObjects="1">
      <p:cViewPr varScale="1">
        <p:scale>
          <a:sx n="102" d="100"/>
          <a:sy n="102" d="100"/>
        </p:scale>
        <p:origin x="1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54955" y="2110884"/>
            <a:ext cx="8825658" cy="2677648"/>
          </a:xfrm>
        </p:spPr>
        <p:txBody>
          <a:bodyPr/>
          <a:lstStyle/>
          <a:p>
            <a:r>
              <a:rPr kumimoji="1" lang="zh-CN" altLang="en-US" dirty="0"/>
              <a:t>爱情慢慢摇</a:t>
            </a:r>
          </a:p>
        </p:txBody>
      </p:sp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950</TotalTime>
  <Words>3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DengXian</vt:lpstr>
      <vt:lpstr>Arial</vt:lpstr>
      <vt:lpstr>Century Gothic</vt:lpstr>
      <vt:lpstr>Wingdings 3</vt:lpstr>
      <vt:lpstr>离子会议室</vt:lpstr>
      <vt:lpstr>爱情慢慢摇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284</cp:revision>
  <dcterms:created xsi:type="dcterms:W3CDTF">2018-03-06T01:08:38Z</dcterms:created>
  <dcterms:modified xsi:type="dcterms:W3CDTF">2024-04-02T07:37:32Z</dcterms:modified>
</cp:coreProperties>
</file>