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109" d="100"/>
          <a:sy n="109" d="100"/>
        </p:scale>
        <p:origin x="9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zh-CN" altLang="en-US" dirty="0"/>
              <a:t>不要低估一只小鸡逆袭的心</a:t>
            </a:r>
          </a:p>
        </p:txBody>
      </p:sp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950</TotalTime>
  <Words>9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Arial</vt:lpstr>
      <vt:lpstr>Century Gothic</vt:lpstr>
      <vt:lpstr>Wingdings 3</vt:lpstr>
      <vt:lpstr>离子会议室</vt:lpstr>
      <vt:lpstr>不要低估一只小鸡逆袭的心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284</cp:revision>
  <dcterms:created xsi:type="dcterms:W3CDTF">2018-03-06T01:08:38Z</dcterms:created>
  <dcterms:modified xsi:type="dcterms:W3CDTF">2024-04-02T07:36:49Z</dcterms:modified>
</cp:coreProperties>
</file>