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4" d="100"/>
          <a:sy n="64" d="100"/>
        </p:scale>
        <p:origin x="9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2024/3/30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5" y="2110884"/>
            <a:ext cx="8825658" cy="2677648"/>
          </a:xfrm>
        </p:spPr>
        <p:txBody>
          <a:bodyPr/>
          <a:lstStyle/>
          <a:p>
            <a:r>
              <a:rPr kumimoji="1" lang="zh-CN" altLang="en-US"/>
              <a:t>提示</a:t>
            </a:r>
            <a:r>
              <a:rPr kumimoji="1" lang="zh-CN" altLang="en-US" dirty="0"/>
              <a:t>词万能公式</a:t>
            </a:r>
          </a:p>
        </p:txBody>
      </p:sp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C67FB4-FD61-4EEE-B08D-43C902C3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如何更好的给</a:t>
            </a:r>
            <a:r>
              <a:rPr lang="en-US" altLang="zh-CN" dirty="0"/>
              <a:t>AI</a:t>
            </a:r>
            <a:r>
              <a:rPr lang="zh-CN" altLang="en-US" dirty="0"/>
              <a:t>提问题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EDC103-13FB-4AC3-8884-6ABF9CF4D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b="1" dirty="0"/>
              <a:t>1</a:t>
            </a:r>
            <a:r>
              <a:rPr lang="zh-CN" altLang="en-US" sz="2800" b="1" dirty="0"/>
              <a:t>、小白问法</a:t>
            </a:r>
            <a:endParaRPr lang="en-US" altLang="zh-CN" sz="2800" b="1" dirty="0"/>
          </a:p>
          <a:p>
            <a:pPr marL="0" indent="0">
              <a:buNone/>
            </a:pPr>
            <a:r>
              <a:rPr lang="zh-CN" altLang="en-US" sz="2800" dirty="0"/>
              <a:t>如何把公司做大做强？</a:t>
            </a:r>
            <a:endParaRPr lang="en-US" altLang="zh-CN" sz="28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090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AB9D38-69C5-42C7-BF56-DB1D244F3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748" y="2603499"/>
            <a:ext cx="11400182" cy="4085535"/>
          </a:xfrm>
        </p:spPr>
        <p:txBody>
          <a:bodyPr>
            <a:normAutofit fontScale="92500"/>
          </a:bodyPr>
          <a:lstStyle/>
          <a:p>
            <a:r>
              <a:rPr lang="en-US" altLang="zh-CN" sz="3200" b="1" dirty="0"/>
              <a:t>2</a:t>
            </a:r>
            <a:r>
              <a:rPr lang="zh-CN" altLang="en-US" sz="3200" b="1" dirty="0"/>
              <a:t>、优化后的提问</a:t>
            </a:r>
            <a:endParaRPr lang="en-US" altLang="zh-CN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/>
              <a:t>  假设你是一个白手起家并且现在成功创办了一家市值达到</a:t>
            </a:r>
            <a:r>
              <a:rPr lang="en-US" altLang="zh-CN" sz="2400" dirty="0"/>
              <a:t>10</a:t>
            </a:r>
            <a:r>
              <a:rPr lang="zh-CN" altLang="en-US" sz="2400" dirty="0"/>
              <a:t>亿规模的企业创始人，而我正在创业，目前公司的资金只有</a:t>
            </a:r>
            <a:r>
              <a:rPr lang="en-US" altLang="zh-CN" sz="2400" dirty="0"/>
              <a:t>20</a:t>
            </a:r>
            <a:r>
              <a:rPr lang="zh-CN" altLang="en-US" sz="2400" dirty="0"/>
              <a:t>万，</a:t>
            </a:r>
            <a:r>
              <a:rPr lang="en-US" altLang="zh-CN" sz="2400" dirty="0"/>
              <a:t>3</a:t>
            </a:r>
            <a:r>
              <a:rPr lang="zh-CN" altLang="en-US" sz="2400" dirty="0"/>
              <a:t>名员工，主要做短视频账号通过短视频平台为客户提供在线教育，教育内容包括短视频培训、</a:t>
            </a:r>
            <a:r>
              <a:rPr lang="en-US" altLang="zh-CN" sz="2400" dirty="0"/>
              <a:t>AI</a:t>
            </a:r>
            <a:r>
              <a:rPr lang="zh-CN" altLang="en-US" sz="2400" dirty="0"/>
              <a:t>使用技能培训、品牌管理咨询等，你可否给我一些具体的可落地执行的公司运营建议和规划，让我的公司能够在</a:t>
            </a:r>
            <a:r>
              <a:rPr lang="en-US" altLang="zh-CN" sz="2400" dirty="0"/>
              <a:t>2</a:t>
            </a:r>
            <a:r>
              <a:rPr lang="zh-CN" altLang="en-US" sz="2400" dirty="0"/>
              <a:t>年时间内销售额突破</a:t>
            </a:r>
            <a:r>
              <a:rPr lang="en-US" altLang="zh-CN" sz="2400" dirty="0"/>
              <a:t>500</a:t>
            </a:r>
            <a:r>
              <a:rPr lang="zh-CN" altLang="en-US" sz="2400" dirty="0"/>
              <a:t>万。</a:t>
            </a:r>
            <a:r>
              <a:rPr lang="en-US" altLang="zh-CN" sz="2400" dirty="0"/>
              <a:t>2</a:t>
            </a:r>
            <a:r>
              <a:rPr lang="zh-CN" altLang="en-US" sz="2400" dirty="0"/>
              <a:t>年时间一共是</a:t>
            </a:r>
            <a:r>
              <a:rPr lang="en-US" altLang="zh-CN" sz="2400" dirty="0"/>
              <a:t>8</a:t>
            </a:r>
            <a:r>
              <a:rPr lang="zh-CN" altLang="en-US" sz="2400" dirty="0"/>
              <a:t>个季度，请把建议做成每个季度的规划，要求列出每个季度我的公司需要做的具体事项，以确保</a:t>
            </a:r>
            <a:r>
              <a:rPr lang="en-US" altLang="zh-CN" sz="2400" dirty="0"/>
              <a:t>2</a:t>
            </a:r>
            <a:r>
              <a:rPr lang="zh-CN" altLang="en-US" sz="2400" dirty="0"/>
              <a:t>年内能够实现销售额突破</a:t>
            </a:r>
            <a:r>
              <a:rPr lang="en-US" altLang="zh-CN" sz="2400" dirty="0"/>
              <a:t>500</a:t>
            </a:r>
            <a:r>
              <a:rPr lang="zh-CN" altLang="en-US" sz="2400" dirty="0"/>
              <a:t>万的目标。</a:t>
            </a:r>
          </a:p>
          <a:p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1E77411C-05AA-437A-AC81-C9746B40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zh-CN" altLang="en-US" dirty="0"/>
              <a:t>如何更好的给</a:t>
            </a:r>
            <a:r>
              <a:rPr lang="en-US" altLang="zh-CN" dirty="0"/>
              <a:t>AI</a:t>
            </a:r>
            <a:r>
              <a:rPr lang="zh-CN" altLang="en-US" dirty="0"/>
              <a:t>提问题</a:t>
            </a:r>
          </a:p>
        </p:txBody>
      </p:sp>
    </p:spTree>
    <p:extLst>
      <p:ext uri="{BB962C8B-B14F-4D97-AF65-F5344CB8AC3E}">
        <p14:creationId xmlns:p14="http://schemas.microsoft.com/office/powerpoint/2010/main" val="640074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28D1DB-BD44-41F5-833C-B2AB49805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优化解析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E5442C-D0EB-4F9C-AB6E-308074A1F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1</a:t>
            </a:r>
            <a:r>
              <a:rPr lang="zh-CN" altLang="en-US" sz="3200" b="1" dirty="0"/>
              <a:t>、身份设定</a:t>
            </a:r>
          </a:p>
          <a:p>
            <a:r>
              <a:rPr lang="en-US" altLang="zh-CN" sz="3200" b="1" dirty="0"/>
              <a:t>2</a:t>
            </a:r>
            <a:r>
              <a:rPr lang="zh-CN" altLang="en-US" sz="3200" b="1" dirty="0"/>
              <a:t>、布置任务</a:t>
            </a:r>
          </a:p>
          <a:p>
            <a:r>
              <a:rPr lang="en-US" altLang="zh-CN" sz="3200" b="1" dirty="0"/>
              <a:t>3</a:t>
            </a:r>
            <a:r>
              <a:rPr lang="zh-CN" altLang="en-US" sz="3200" b="1" dirty="0"/>
              <a:t>、具体的行动建议</a:t>
            </a:r>
          </a:p>
          <a:p>
            <a:r>
              <a:rPr lang="en-US" altLang="zh-CN" sz="3200" b="1" dirty="0"/>
              <a:t>4</a:t>
            </a:r>
            <a:r>
              <a:rPr lang="zh-CN" altLang="en-US" sz="3200" b="1" dirty="0"/>
              <a:t>、对答案的期望</a:t>
            </a:r>
          </a:p>
        </p:txBody>
      </p:sp>
    </p:spTree>
    <p:extLst>
      <p:ext uri="{BB962C8B-B14F-4D97-AF65-F5344CB8AC3E}">
        <p14:creationId xmlns:p14="http://schemas.microsoft.com/office/powerpoint/2010/main" val="3914663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05FF6F-D1C1-4A42-AC7A-5B1457362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万能提示</a:t>
            </a:r>
            <a:r>
              <a:rPr lang="zh-CN" altLang="en-US" dirty="0"/>
              <a:t>词公式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D31664-5169-4515-8F5E-6E35DD066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22" y="2375452"/>
            <a:ext cx="11151704" cy="451236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3200" dirty="0"/>
              <a:t>Prompt=</a:t>
            </a:r>
            <a:r>
              <a:rPr lang="zh-CN" altLang="en-US" sz="3200" dirty="0"/>
              <a:t>任务</a:t>
            </a:r>
            <a:r>
              <a:rPr lang="en-US" altLang="zh-CN" sz="3200" dirty="0"/>
              <a:t>+</a:t>
            </a:r>
            <a:r>
              <a:rPr lang="zh-CN" altLang="en-US" sz="3200" dirty="0"/>
              <a:t>生成主体</a:t>
            </a:r>
            <a:r>
              <a:rPr lang="en-US" altLang="zh-CN" sz="3200" dirty="0"/>
              <a:t>+</a:t>
            </a:r>
            <a:r>
              <a:rPr lang="zh-CN" altLang="en-US" sz="3200" dirty="0"/>
              <a:t>细节</a:t>
            </a:r>
            <a:r>
              <a:rPr lang="en-US" altLang="zh-CN" sz="3200" dirty="0"/>
              <a:t>+</a:t>
            </a:r>
            <a:r>
              <a:rPr lang="zh-CN" altLang="en-US" sz="3200" dirty="0"/>
              <a:t>形式</a:t>
            </a:r>
            <a:endParaRPr lang="en-US" altLang="zh-CN" sz="3200" dirty="0"/>
          </a:p>
          <a:p>
            <a:pPr marL="0" indent="0">
              <a:buNone/>
            </a:pPr>
            <a:endParaRPr lang="en-US" altLang="zh-CN" sz="3200" dirty="0"/>
          </a:p>
          <a:p>
            <a:pPr marL="0" indent="0">
              <a:buNone/>
            </a:pPr>
            <a:r>
              <a:rPr lang="zh-CN" altLang="en-US" sz="3200" b="1" dirty="0"/>
              <a:t>任务</a:t>
            </a:r>
            <a:r>
              <a:rPr lang="zh-CN" altLang="en-US" sz="3200" dirty="0"/>
              <a:t>：具体要做什么事。比如写一个广告文案。</a:t>
            </a:r>
          </a:p>
          <a:p>
            <a:pPr marL="0" indent="0">
              <a:buNone/>
            </a:pPr>
            <a:r>
              <a:rPr lang="zh-CN" altLang="en-US" sz="3200" b="1" dirty="0"/>
              <a:t>主体</a:t>
            </a:r>
            <a:r>
              <a:rPr lang="zh-CN" altLang="en-US" sz="3200" dirty="0"/>
              <a:t>：指要生成的主要对象是什么。比如写一篇关于海哥</a:t>
            </a:r>
            <a:r>
              <a:rPr lang="en-US" altLang="zh-CN" sz="3200" dirty="0"/>
              <a:t>AI</a:t>
            </a:r>
            <a:r>
              <a:rPr lang="zh-CN" altLang="en-US" sz="3200" dirty="0"/>
              <a:t>课程的广告文案。这里“海哥</a:t>
            </a:r>
            <a:r>
              <a:rPr lang="en-US" altLang="zh-CN" sz="3200" dirty="0"/>
              <a:t>AI</a:t>
            </a:r>
            <a:r>
              <a:rPr lang="zh-CN" altLang="en-US" sz="3200" dirty="0"/>
              <a:t>课程”就是主体。</a:t>
            </a:r>
          </a:p>
          <a:p>
            <a:pPr marL="0" indent="0">
              <a:buNone/>
            </a:pPr>
            <a:r>
              <a:rPr lang="zh-CN" altLang="en-US" sz="3200" b="1" dirty="0"/>
              <a:t>细节</a:t>
            </a:r>
            <a:r>
              <a:rPr lang="zh-CN" altLang="en-US" sz="3200" dirty="0"/>
              <a:t>：对任务有哪些细节要求或者细节描述。比如广告文案里需要出现类似“实用”、“质量高”、“简单易懂”、“干货多”等关键词。</a:t>
            </a:r>
          </a:p>
          <a:p>
            <a:pPr marL="0" indent="0">
              <a:buNone/>
            </a:pPr>
            <a:r>
              <a:rPr lang="zh-CN" altLang="en-US" sz="3200" b="1" dirty="0"/>
              <a:t>形式</a:t>
            </a:r>
            <a:r>
              <a:rPr lang="zh-CN" altLang="en-US" sz="3200" dirty="0"/>
              <a:t>：就是希望对生成内容的形式上有什么要求，比如采用打油诗的形式，写</a:t>
            </a:r>
            <a:r>
              <a:rPr lang="en-US" altLang="zh-CN" sz="3200" dirty="0"/>
              <a:t>10</a:t>
            </a:r>
            <a:r>
              <a:rPr lang="zh-CN" altLang="en-US" sz="3200" dirty="0"/>
              <a:t>句广告语，每句不超过</a:t>
            </a:r>
            <a:r>
              <a:rPr lang="en-US" altLang="zh-CN" sz="3200" dirty="0"/>
              <a:t>10</a:t>
            </a:r>
            <a:r>
              <a:rPr lang="zh-CN" altLang="en-US" sz="3200" dirty="0"/>
              <a:t>个字等等</a:t>
            </a:r>
          </a:p>
          <a:p>
            <a:pPr marL="0" indent="0">
              <a:buNone/>
            </a:pPr>
            <a:endParaRPr lang="zh-CN" altLang="en-US" sz="3200" dirty="0"/>
          </a:p>
          <a:p>
            <a:pPr marL="0" indent="0">
              <a:buNone/>
            </a:pP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494776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972</TotalTime>
  <Words>330</Words>
  <Application>Microsoft Office PowerPoint</Application>
  <PresentationFormat>宽屏</PresentationFormat>
  <Paragraphs>19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DengXian</vt:lpstr>
      <vt:lpstr>Arial</vt:lpstr>
      <vt:lpstr>Century Gothic</vt:lpstr>
      <vt:lpstr>Wingdings 3</vt:lpstr>
      <vt:lpstr>离子会议室</vt:lpstr>
      <vt:lpstr>提示词万能公式</vt:lpstr>
      <vt:lpstr>如何更好的给AI提问题</vt:lpstr>
      <vt:lpstr>如何更好的给AI提问题</vt:lpstr>
      <vt:lpstr>优化解析</vt:lpstr>
      <vt:lpstr>万能提示词公式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319</cp:revision>
  <dcterms:created xsi:type="dcterms:W3CDTF">2018-03-06T01:08:38Z</dcterms:created>
  <dcterms:modified xsi:type="dcterms:W3CDTF">2024-03-30T13:22:25Z</dcterms:modified>
</cp:coreProperties>
</file>