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22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27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8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28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76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6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36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70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24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721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6871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85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6635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47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36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90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18C4F33-08B6-41D2-A534-EE535E8B89E6}" type="datetimeFigureOut">
              <a:rPr lang="zh-CN" altLang="en-US" smtClean="0"/>
              <a:t>2020/8/26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6BDEBF9-8096-4BCF-A932-3E28A7E73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182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2A26F-FDA1-468B-A2F6-B32B2A80E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数智创新中心研发路线图</a:t>
            </a:r>
          </a:p>
        </p:txBody>
      </p:sp>
    </p:spTree>
    <p:extLst>
      <p:ext uri="{BB962C8B-B14F-4D97-AF65-F5344CB8AC3E}">
        <p14:creationId xmlns:p14="http://schemas.microsoft.com/office/powerpoint/2010/main" val="1864057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D9FC0-003D-4B37-A5D1-094B14EB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一、基础支撑平台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56CA30-C0FB-4908-8EA8-56F3CFEEC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1</a:t>
            </a:r>
            <a:r>
              <a:rPr lang="zh-CN" altLang="en-US" b="1" dirty="0"/>
              <a:t>、基于</a:t>
            </a:r>
            <a:r>
              <a:rPr lang="en-US" altLang="zh-CN" b="1" dirty="0"/>
              <a:t>Oauth2</a:t>
            </a:r>
            <a:r>
              <a:rPr lang="zh-CN" altLang="en-US" b="1" dirty="0"/>
              <a:t>的统一认证</a:t>
            </a:r>
            <a:endParaRPr lang="en-US" altLang="zh-CN" b="1" dirty="0"/>
          </a:p>
          <a:p>
            <a:r>
              <a:rPr lang="en-US" altLang="zh-CN" b="1" dirty="0"/>
              <a:t>2</a:t>
            </a:r>
            <a:r>
              <a:rPr lang="zh-CN" altLang="en-US" b="1" dirty="0"/>
              <a:t>、数据汇集与共享系统</a:t>
            </a:r>
            <a:endParaRPr lang="en-US" altLang="zh-CN" b="1" dirty="0"/>
          </a:p>
          <a:p>
            <a:r>
              <a:rPr lang="en-US" altLang="zh-CN" b="1" dirty="0"/>
              <a:t>3</a:t>
            </a:r>
            <a:r>
              <a:rPr lang="zh-CN" altLang="en-US" b="1" dirty="0"/>
              <a:t>、基础数据平台（通过业务代码集成原来业务系统数据）</a:t>
            </a:r>
            <a:endParaRPr lang="en-US" altLang="zh-CN" b="1" dirty="0"/>
          </a:p>
          <a:p>
            <a:r>
              <a:rPr lang="en-US" altLang="zh-CN" b="1" dirty="0"/>
              <a:t>4</a:t>
            </a:r>
            <a:r>
              <a:rPr lang="zh-CN" altLang="en-US" b="1" dirty="0"/>
              <a:t>、个人工作台</a:t>
            </a:r>
            <a:endParaRPr lang="en-US" altLang="zh-CN" b="1" dirty="0"/>
          </a:p>
          <a:p>
            <a:r>
              <a:rPr lang="en-US" altLang="zh-CN" b="1" dirty="0"/>
              <a:t>5</a:t>
            </a:r>
            <a:r>
              <a:rPr lang="zh-CN" altLang="en-US" b="1" dirty="0"/>
              <a:t>、统一消息中心</a:t>
            </a:r>
          </a:p>
        </p:txBody>
      </p:sp>
    </p:spTree>
    <p:extLst>
      <p:ext uri="{BB962C8B-B14F-4D97-AF65-F5344CB8AC3E}">
        <p14:creationId xmlns:p14="http://schemas.microsoft.com/office/powerpoint/2010/main" val="905449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C95D4B-7CDB-4DDE-A6E3-8DCAD3FD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二、大数据分析平台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111A1C-3203-4D99-9140-38684140D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、建立教育行业数据模型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、与</a:t>
            </a:r>
            <a:r>
              <a:rPr lang="en-US" altLang="zh-CN" dirty="0"/>
              <a:t>BI</a:t>
            </a:r>
            <a:r>
              <a:rPr lang="zh-CN" altLang="en-US" dirty="0"/>
              <a:t>厂商合作，提供自助式</a:t>
            </a:r>
            <a:r>
              <a:rPr lang="en-US" altLang="zh-CN" dirty="0"/>
              <a:t>BI</a:t>
            </a:r>
            <a:r>
              <a:rPr lang="zh-CN" altLang="en-US" dirty="0"/>
              <a:t>平台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、开发自定义数据上报系统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4722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EEE69-8F44-4A25-8CD1-5AB8F3A2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4487332"/>
            <a:ext cx="10438217" cy="1507067"/>
          </a:xfrm>
        </p:spPr>
        <p:txBody>
          <a:bodyPr/>
          <a:lstStyle/>
          <a:p>
            <a:r>
              <a:rPr lang="zh-CN" altLang="en-US" dirty="0"/>
              <a:t>三、管理软件</a:t>
            </a:r>
            <a:r>
              <a:rPr lang="en-US" altLang="zh-CN" dirty="0"/>
              <a:t>+ </a:t>
            </a:r>
            <a:r>
              <a:rPr lang="zh-CN" altLang="en-US" dirty="0"/>
              <a:t>物联网</a:t>
            </a:r>
            <a:r>
              <a:rPr lang="en-US" altLang="zh-CN" dirty="0"/>
              <a:t>+</a:t>
            </a:r>
            <a:r>
              <a:rPr lang="zh-CN" altLang="en-US" dirty="0"/>
              <a:t>大数据</a:t>
            </a:r>
            <a:r>
              <a:rPr lang="en-US" altLang="zh-CN" dirty="0"/>
              <a:t>=</a:t>
            </a:r>
            <a:r>
              <a:rPr lang="zh-CN" altLang="en-US" dirty="0"/>
              <a:t>智慧管理软件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7EC2A0-CC9F-4ACE-8C02-5F9A74E5D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、微服务体系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、全新的管理软件</a:t>
            </a:r>
          </a:p>
        </p:txBody>
      </p:sp>
    </p:spTree>
    <p:extLst>
      <p:ext uri="{BB962C8B-B14F-4D97-AF65-F5344CB8AC3E}">
        <p14:creationId xmlns:p14="http://schemas.microsoft.com/office/powerpoint/2010/main" val="2505017106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切片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</TotalTime>
  <Words>103</Words>
  <Application>Microsoft Office PowerPoint</Application>
  <PresentationFormat>宽屏</PresentationFormat>
  <Paragraphs>14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幼圆</vt:lpstr>
      <vt:lpstr>Century Gothic</vt:lpstr>
      <vt:lpstr>Wingdings 3</vt:lpstr>
      <vt:lpstr>切片</vt:lpstr>
      <vt:lpstr>数智创新中心研发路线图</vt:lpstr>
      <vt:lpstr>一、基础支撑平台</vt:lpstr>
      <vt:lpstr>二、大数据分析平台</vt:lpstr>
      <vt:lpstr>三、管理软件+ 物联网+大数据=智慧管理软件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数智创新中心研发</dc:title>
  <dc:creator>Administrator</dc:creator>
  <cp:lastModifiedBy>Administrator</cp:lastModifiedBy>
  <cp:revision>4</cp:revision>
  <dcterms:created xsi:type="dcterms:W3CDTF">2020-08-26T00:30:36Z</dcterms:created>
  <dcterms:modified xsi:type="dcterms:W3CDTF">2020-08-26T01:14:45Z</dcterms:modified>
</cp:coreProperties>
</file>