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7" r:id="rId4"/>
    <p:sldId id="268" r:id="rId5"/>
    <p:sldId id="275" r:id="rId6"/>
    <p:sldId id="279" r:id="rId7"/>
    <p:sldId id="276" r:id="rId8"/>
    <p:sldId id="270" r:id="rId9"/>
    <p:sldId id="271" r:id="rId10"/>
    <p:sldId id="272" r:id="rId11"/>
    <p:sldId id="27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8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79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2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5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5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8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7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3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05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613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83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61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14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73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2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9B1AE60-9B46-4A8E-B9D0-23303277F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57873-EE74-44C7-9E40-0A707FFA4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65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81ECB3-C7BE-4AD6-96FD-A1EE693A85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4800" dirty="0"/>
              <a:t>东师理想分布式平台建设思路</a:t>
            </a:r>
            <a:endParaRPr lang="en-US" sz="4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C891629-556C-4B8D-A4DE-FC3B5D9842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黄海 </a:t>
            </a:r>
            <a:r>
              <a:rPr lang="en-US" altLang="zh-CN" dirty="0"/>
              <a:t>2020-02-17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7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CC8257-6AB8-4806-9AE7-B9986144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44798" cy="1400530"/>
          </a:xfrm>
        </p:spPr>
        <p:txBody>
          <a:bodyPr/>
          <a:lstStyle/>
          <a:p>
            <a:r>
              <a:rPr lang="zh-CN" altLang="en-US" dirty="0"/>
              <a:t>一、原有平台问题列举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E6DE09-6467-444C-AFF1-64CEE858C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1</a:t>
            </a:r>
            <a:r>
              <a:rPr lang="zh-CN" altLang="en-US" sz="2800" dirty="0">
                <a:latin typeface="+mn-ea"/>
                <a:ea typeface="+mn-ea"/>
              </a:rPr>
              <a:t>）巨型单体结构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2</a:t>
            </a:r>
            <a:r>
              <a:rPr lang="zh-CN" altLang="en-US" sz="2800" dirty="0">
                <a:latin typeface="+mn-ea"/>
                <a:ea typeface="+mn-ea"/>
              </a:rPr>
              <a:t>）技术组件多，出错机会大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3</a:t>
            </a:r>
            <a:r>
              <a:rPr lang="zh-CN" altLang="en-US" sz="2800" dirty="0">
                <a:latin typeface="+mn-ea"/>
                <a:ea typeface="+mn-ea"/>
              </a:rPr>
              <a:t>）模块间耦合强，没有接口意识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4</a:t>
            </a:r>
            <a:r>
              <a:rPr lang="zh-CN" altLang="en-US" sz="2800" dirty="0">
                <a:latin typeface="+mn-ea"/>
                <a:ea typeface="+mn-ea"/>
              </a:rPr>
              <a:t>）慢</a:t>
            </a:r>
            <a:r>
              <a:rPr lang="en-US" altLang="zh-CN" sz="2800" dirty="0" err="1">
                <a:latin typeface="+mn-ea"/>
                <a:ea typeface="+mn-ea"/>
              </a:rPr>
              <a:t>sql</a:t>
            </a:r>
            <a:r>
              <a:rPr lang="zh-CN" altLang="en-US" sz="2800" dirty="0">
                <a:latin typeface="+mn-ea"/>
                <a:ea typeface="+mn-ea"/>
              </a:rPr>
              <a:t>查询多，性能差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5</a:t>
            </a:r>
            <a:r>
              <a:rPr lang="zh-CN" altLang="en-US" sz="2800" dirty="0">
                <a:latin typeface="+mn-ea"/>
                <a:ea typeface="+mn-ea"/>
              </a:rPr>
              <a:t>）代码风格迥异，没有标准规范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6</a:t>
            </a:r>
            <a:r>
              <a:rPr lang="zh-CN" altLang="en-US" sz="2800" dirty="0">
                <a:latin typeface="+mn-ea"/>
                <a:ea typeface="+mn-ea"/>
              </a:rPr>
              <a:t>）运维效果差</a:t>
            </a:r>
            <a:endParaRPr lang="en-US" altLang="zh-CN" sz="2800" dirty="0">
              <a:latin typeface="+mn-ea"/>
              <a:ea typeface="+mn-ea"/>
            </a:endParaRPr>
          </a:p>
          <a:p>
            <a:r>
              <a:rPr lang="zh-CN" altLang="en-US" sz="2800" dirty="0">
                <a:latin typeface="+mn-ea"/>
                <a:ea typeface="+mn-ea"/>
              </a:rPr>
              <a:t>（</a:t>
            </a:r>
            <a:r>
              <a:rPr lang="en-US" altLang="zh-CN" sz="2800" dirty="0">
                <a:latin typeface="+mn-ea"/>
                <a:ea typeface="+mn-ea"/>
              </a:rPr>
              <a:t>7</a:t>
            </a:r>
            <a:r>
              <a:rPr lang="zh-CN" altLang="en-US" sz="2800" dirty="0">
                <a:latin typeface="+mn-ea"/>
                <a:ea typeface="+mn-ea"/>
              </a:rPr>
              <a:t>）版本管理混乱</a:t>
            </a:r>
            <a:endParaRPr lang="en-US" sz="2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183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93D977-3FCB-4DA6-BED3-853FC0ADB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二、解决之道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2BBC1E-DD53-46BE-A87D-3911E7A15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429790"/>
            <a:ext cx="11100754" cy="5220392"/>
          </a:xfrm>
        </p:spPr>
        <p:txBody>
          <a:bodyPr>
            <a:normAutofit lnSpcReduction="10000"/>
          </a:bodyPr>
          <a:lstStyle/>
          <a:p>
            <a:r>
              <a:rPr lang="zh-CN" altLang="en-US" sz="3600" dirty="0"/>
              <a:t>模块化，微服务化</a:t>
            </a:r>
            <a:endParaRPr lang="en-US" altLang="zh-CN" sz="3600" dirty="0"/>
          </a:p>
          <a:p>
            <a:endParaRPr lang="en-US" altLang="zh-CN" sz="3600" dirty="0"/>
          </a:p>
          <a:p>
            <a:r>
              <a:rPr lang="zh-CN" altLang="en-US" sz="3600" dirty="0"/>
              <a:t>原有的单体巨型应用，应对复杂的业务变更，修改量大，代码耦合性高。</a:t>
            </a:r>
            <a:endParaRPr lang="en-US" altLang="zh-CN" sz="3600" dirty="0"/>
          </a:p>
          <a:p>
            <a:r>
              <a:rPr lang="zh-CN" altLang="en-US" sz="3600" dirty="0"/>
              <a:t>改进后，基础层不用考虑业务层的需求变更，底层稳定。</a:t>
            </a:r>
            <a:endParaRPr lang="en-US" altLang="zh-CN" sz="3600" dirty="0"/>
          </a:p>
          <a:p>
            <a:r>
              <a:rPr lang="zh-CN" altLang="en-US" sz="3600" dirty="0"/>
              <a:t>改进后，修改灵活度大大增强，可以快速响应用户需求变更。</a:t>
            </a:r>
            <a:endParaRPr lang="en-US" altLang="zh-CN" sz="3600" dirty="0"/>
          </a:p>
          <a:p>
            <a:r>
              <a:rPr lang="zh-CN" altLang="en-US" sz="3600" dirty="0"/>
              <a:t>改进后，横向可以无限扩展，解决大并发需求。</a:t>
            </a:r>
            <a:endParaRPr lang="en-US" altLang="zh-CN" sz="3600" dirty="0"/>
          </a:p>
          <a:p>
            <a:endParaRPr lang="en-US" altLang="zh-CN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75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0AF3D-3C9C-4275-AD24-A8C657441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2" y="1404852"/>
            <a:ext cx="9467962" cy="4843548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zh-CN" altLang="en-US" sz="4000" dirty="0"/>
              <a:t>服务化需要进行两步：</a:t>
            </a:r>
            <a:br>
              <a:rPr lang="en-US" altLang="zh-CN" sz="4000" dirty="0"/>
            </a:br>
            <a:endParaRPr lang="en-US" altLang="zh-CN" sz="4000" dirty="0"/>
          </a:p>
          <a:p>
            <a:r>
              <a:rPr lang="en-US" altLang="zh-CN" sz="4000" dirty="0"/>
              <a:t>1</a:t>
            </a:r>
            <a:r>
              <a:rPr lang="zh-CN" altLang="en-US" sz="4000" dirty="0"/>
              <a:t>、业务微服务化，即业务梳理，理清业务之间的关系。</a:t>
            </a:r>
            <a:endParaRPr lang="en-US" altLang="zh-CN" sz="4000" dirty="0"/>
          </a:p>
          <a:p>
            <a:endParaRPr lang="en-US" sz="4000" dirty="0"/>
          </a:p>
          <a:p>
            <a:r>
              <a:rPr lang="en-US" sz="4000" dirty="0"/>
              <a:t>2</a:t>
            </a:r>
            <a:r>
              <a:rPr lang="zh-CN" altLang="en-US" sz="4000" dirty="0"/>
              <a:t>、微服务化技术选型。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6129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B1123D-1332-4FC8-9E9E-304DEE35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三、改造策略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8B4A91-84D8-4C5E-99D3-43BA3C265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02" y="1413164"/>
            <a:ext cx="11205556" cy="4835235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zh-CN" altLang="en-US" sz="3200" dirty="0"/>
              <a:t>我司平台产品体积太大，有两条路线可以选择</a:t>
            </a:r>
            <a:endParaRPr lang="en-US" altLang="zh-CN" sz="3200" dirty="0"/>
          </a:p>
          <a:p>
            <a:pPr marL="457200" lvl="1" indent="0">
              <a:buNone/>
            </a:pPr>
            <a:r>
              <a:rPr lang="en-US" altLang="zh-CN" sz="3200" dirty="0"/>
              <a:t>(1)</a:t>
            </a:r>
            <a:r>
              <a:rPr lang="zh-CN" altLang="en-US" sz="3200" dirty="0"/>
              <a:t>新旧并存，逐步蚕食</a:t>
            </a:r>
            <a:br>
              <a:rPr lang="en-US" altLang="zh-CN" sz="3200" dirty="0"/>
            </a:br>
            <a:endParaRPr lang="en-US" altLang="zh-CN" sz="3200" dirty="0"/>
          </a:p>
          <a:p>
            <a:pPr marL="457200" lvl="1" indent="0">
              <a:buNone/>
            </a:pPr>
            <a:r>
              <a:rPr lang="en-US" altLang="zh-CN" sz="3200" dirty="0"/>
              <a:t>(2)</a:t>
            </a:r>
            <a:r>
              <a:rPr lang="zh-CN" altLang="en-US" sz="3200" dirty="0"/>
              <a:t>旧产品维护，新产品重头开始</a:t>
            </a:r>
            <a:endParaRPr lang="en-US" altLang="zh-CN" sz="3200" dirty="0"/>
          </a:p>
          <a:p>
            <a:pPr marL="457200" lvl="1" indent="0">
              <a:buNone/>
            </a:pPr>
            <a:endParaRPr lang="en-US" altLang="zh-CN" sz="3200" dirty="0"/>
          </a:p>
          <a:p>
            <a:pPr marL="457200" lvl="1" indent="0">
              <a:buNone/>
            </a:pPr>
            <a:r>
              <a:rPr lang="zh-CN" altLang="en-US" sz="3200" dirty="0"/>
              <a:t>考虑到目前的实际情况，不建议过于激进，稳步前进，在确认微服务化实验可行性后再做下一步整体决定。</a:t>
            </a:r>
            <a:endParaRPr lang="en-US" altLang="zh-CN" sz="32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zh-CN" altLang="en-US" sz="3200" dirty="0"/>
              <a:t>由创智中心在长春市大数据中心项目上实践新型微服务体系，在</a:t>
            </a:r>
            <a:r>
              <a:rPr lang="en-US" altLang="zh-CN" sz="3200" dirty="0"/>
              <a:t>4</a:t>
            </a:r>
            <a:r>
              <a:rPr lang="zh-CN" altLang="en-US" sz="3200" dirty="0"/>
              <a:t>个月左右时间后，即可以知道可行性，有成功案例再考虑向公司其它部分普及。</a:t>
            </a:r>
            <a:endParaRPr lang="en-US" altLang="zh-CN" sz="3200" dirty="0"/>
          </a:p>
          <a:p>
            <a:pPr marL="457200" lvl="1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546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E748553-2305-4403-AF1C-F232A0A53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05" y="0"/>
            <a:ext cx="8454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8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512876-2D96-44B3-98B7-92E14B58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四、改造步骤</a:t>
            </a:r>
            <a:endParaRPr 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AD07198-F742-4CF8-8A05-7301EEE8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153" y="1255222"/>
            <a:ext cx="9251831" cy="5724697"/>
          </a:xfrm>
        </p:spPr>
        <p:txBody>
          <a:bodyPr/>
          <a:lstStyle/>
          <a:p>
            <a:r>
              <a:rPr lang="en-US" altLang="zh-CN" sz="3200" dirty="0"/>
              <a:t>1</a:t>
            </a:r>
            <a:r>
              <a:rPr lang="zh-CN" altLang="en-US" sz="3200" dirty="0"/>
              <a:t>、业务服务化</a:t>
            </a:r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200" dirty="0"/>
              <a:t>服务化倡导元服务提供，与应用服务组装两部分。</a:t>
            </a:r>
            <a:endParaRPr lang="en-US" altLang="zh-CN" sz="3200" dirty="0"/>
          </a:p>
          <a:p>
            <a:endParaRPr lang="en-US" sz="3200" dirty="0"/>
          </a:p>
          <a:p>
            <a:r>
              <a:rPr lang="zh-CN" altLang="en-US" sz="3200" dirty="0"/>
              <a:t>需要梳理指定微服务的边界，定义元服务概念。</a:t>
            </a:r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200" dirty="0"/>
              <a:t>本阶段是解决软件问题的重点阶段，是软件开发的基础，也是肯定非常耗时耗力的阶段。</a:t>
            </a:r>
            <a:endParaRPr lang="en-US" altLang="zh-CN" sz="32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7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CF748E-F7B5-4EDD-8BF7-452D738D2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8" y="457200"/>
            <a:ext cx="11654444" cy="5791199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</a:t>
            </a:r>
            <a:r>
              <a:rPr lang="zh-CN" altLang="en-US" sz="3200" dirty="0"/>
              <a:t>、技术架构微服务化</a:t>
            </a:r>
            <a:endParaRPr lang="en-US" altLang="zh-CN" sz="3200" dirty="0"/>
          </a:p>
          <a:p>
            <a:endParaRPr lang="en-US" sz="3200" dirty="0"/>
          </a:p>
          <a:p>
            <a:r>
              <a:rPr lang="zh-CN" altLang="en-US" sz="3200" dirty="0"/>
              <a:t>云上销售与落地销售两种形态，微服务化后对资源的占用和运维工作的难度提升，是我们需要重点考虑的。</a:t>
            </a:r>
            <a:endParaRPr lang="en-US" altLang="zh-CN" sz="3200" dirty="0"/>
          </a:p>
          <a:p>
            <a:endParaRPr lang="en-US" sz="3200" dirty="0"/>
          </a:p>
          <a:p>
            <a:r>
              <a:rPr lang="zh-CN" altLang="en-US" sz="3200" dirty="0"/>
              <a:t>提出三种技术路线</a:t>
            </a:r>
            <a:r>
              <a:rPr lang="en-US" altLang="zh-CN" sz="3200" dirty="0">
                <a:sym typeface="Wingdings" panose="05000000000000000000" pitchFamily="2" charset="2"/>
              </a:rPr>
              <a:t>:</a:t>
            </a:r>
            <a:r>
              <a:rPr lang="zh-CN" altLang="en-US" sz="3200" dirty="0">
                <a:sym typeface="Wingdings" panose="05000000000000000000" pitchFamily="2" charset="2"/>
              </a:rPr>
              <a:t>不要把所有鸡蛋放在一个篮子里</a:t>
            </a:r>
            <a:endParaRPr lang="en-US" altLang="zh-CN" sz="3200" dirty="0"/>
          </a:p>
          <a:p>
            <a:r>
              <a:rPr lang="en-US" sz="3200" dirty="0"/>
              <a:t>(1) </a:t>
            </a:r>
            <a:r>
              <a:rPr lang="zh-CN" altLang="en-US" sz="3200" dirty="0"/>
              <a:t>采用</a:t>
            </a:r>
            <a:r>
              <a:rPr lang="en-US" altLang="zh-CN" sz="3200" dirty="0"/>
              <a:t>Golang</a:t>
            </a:r>
            <a:r>
              <a:rPr lang="zh-CN" altLang="en-US" sz="3200" dirty="0"/>
              <a:t>系分布式方案。</a:t>
            </a:r>
            <a:endParaRPr lang="en-US" altLang="zh-CN" sz="3200" dirty="0"/>
          </a:p>
          <a:p>
            <a:r>
              <a:rPr lang="en-US" sz="3200" dirty="0"/>
              <a:t>(2) </a:t>
            </a:r>
            <a:r>
              <a:rPr lang="zh-CN" altLang="en-US" sz="3200" dirty="0"/>
              <a:t>采用</a:t>
            </a:r>
            <a:r>
              <a:rPr lang="en-US" altLang="zh-CN" sz="3200" dirty="0"/>
              <a:t>Java</a:t>
            </a:r>
            <a:r>
              <a:rPr lang="zh-CN" altLang="en-US" sz="3200" dirty="0"/>
              <a:t>系</a:t>
            </a:r>
            <a:r>
              <a:rPr lang="en-US" altLang="zh-CN" sz="3200" dirty="0" err="1"/>
              <a:t>SpringCloud</a:t>
            </a:r>
            <a:r>
              <a:rPr lang="zh-CN" altLang="en-US" sz="3200" dirty="0"/>
              <a:t>方案。</a:t>
            </a:r>
            <a:endParaRPr lang="en-US" altLang="zh-CN" sz="3200" dirty="0"/>
          </a:p>
          <a:p>
            <a:r>
              <a:rPr lang="en-US" sz="3200" dirty="0"/>
              <a:t>(3) </a:t>
            </a:r>
            <a:r>
              <a:rPr lang="zh-CN" altLang="en-US" sz="3200" dirty="0"/>
              <a:t>采用</a:t>
            </a:r>
            <a:r>
              <a:rPr lang="en-US" altLang="zh-CN" sz="3200" dirty="0" err="1"/>
              <a:t>Golang+SpringCloud</a:t>
            </a:r>
            <a:r>
              <a:rPr lang="zh-CN" altLang="en-US" sz="3200" dirty="0"/>
              <a:t>的混合方案。</a:t>
            </a:r>
            <a:endParaRPr lang="en-US" altLang="zh-CN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300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6ACDC2-EE5D-4F6B-BB4C-B411105A5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(1) Golang</a:t>
            </a:r>
            <a:r>
              <a:rPr lang="zh-CN" altLang="en-US" dirty="0"/>
              <a:t>方案优点</a:t>
            </a:r>
            <a:r>
              <a:rPr lang="zh-CN" altLang="en-US"/>
              <a:t>与缺点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AF6F8-F7E2-463E-9223-B22182A39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537856"/>
            <a:ext cx="9093889" cy="4710544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1</a:t>
            </a:r>
            <a:r>
              <a:rPr lang="zh-CN" altLang="en-US" sz="2400" dirty="0"/>
              <a:t>、内存占用极少，非常适合微服务，易开发易维护。</a:t>
            </a:r>
            <a:endParaRPr lang="en-US" altLang="zh-CN" sz="2400" dirty="0"/>
          </a:p>
          <a:p>
            <a:endParaRPr lang="en-US" sz="2400" dirty="0"/>
          </a:p>
          <a:p>
            <a:r>
              <a:rPr lang="en-US" sz="2400" dirty="0"/>
              <a:t>2</a:t>
            </a:r>
            <a:r>
              <a:rPr lang="zh-CN" altLang="en-US" sz="2400" dirty="0"/>
              <a:t>、国内使用</a:t>
            </a:r>
            <a:r>
              <a:rPr lang="en-US" altLang="zh-CN" sz="2400" dirty="0"/>
              <a:t>Golang</a:t>
            </a:r>
            <a:r>
              <a:rPr lang="zh-CN" altLang="en-US" sz="2400" dirty="0"/>
              <a:t>进行微服务化的企业很多，比如：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全部：</a:t>
            </a:r>
            <a:endParaRPr lang="en-US" altLang="zh-CN" sz="2400" dirty="0"/>
          </a:p>
          <a:p>
            <a:r>
              <a:rPr lang="zh-CN" altLang="en-US" sz="2400" dirty="0"/>
              <a:t>今日头条，知乎，字节跳动，七牛云，</a:t>
            </a:r>
            <a:r>
              <a:rPr lang="en-US" altLang="zh-CN" sz="2400" dirty="0" err="1"/>
              <a:t>Tidb</a:t>
            </a:r>
            <a:r>
              <a:rPr lang="zh-CN" altLang="en-US" sz="2400" dirty="0"/>
              <a:t>等。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部分：</a:t>
            </a:r>
            <a:endParaRPr lang="en-US" altLang="zh-CN" sz="2400" dirty="0"/>
          </a:p>
          <a:p>
            <a:r>
              <a:rPr lang="zh-CN" altLang="en-US" sz="2400" dirty="0"/>
              <a:t>阿里巴巴，腾讯，百度等，均大量招收</a:t>
            </a:r>
            <a:r>
              <a:rPr lang="en-US" altLang="zh-CN" sz="2400" dirty="0"/>
              <a:t>Golang</a:t>
            </a:r>
            <a:r>
              <a:rPr lang="zh-CN" altLang="en-US" sz="2400" dirty="0"/>
              <a:t>研发人才。</a:t>
            </a:r>
            <a:endParaRPr lang="en-US" altLang="zh-CN" sz="2400" dirty="0"/>
          </a:p>
          <a:p>
            <a:endParaRPr lang="en-US" sz="2400" dirty="0"/>
          </a:p>
          <a:p>
            <a:r>
              <a:rPr lang="en-US" sz="2400" dirty="0"/>
              <a:t>3</a:t>
            </a:r>
            <a:r>
              <a:rPr lang="zh-CN" altLang="en-US" sz="2400" dirty="0"/>
              <a:t>、语言简单实用，学习成本一周左右，生产效率高。</a:t>
            </a:r>
            <a:endParaRPr lang="en-US" altLang="zh-CN" sz="2400" dirty="0"/>
          </a:p>
          <a:p>
            <a:endParaRPr lang="en-US" sz="2400" dirty="0"/>
          </a:p>
          <a:p>
            <a:r>
              <a:rPr lang="en-US" sz="2400" dirty="0"/>
              <a:t>4</a:t>
            </a:r>
            <a:r>
              <a:rPr lang="zh-CN" altLang="en-US" sz="2400" dirty="0"/>
              <a:t>、缺点是我司技术人员只关心业务代码实现，不关注整体技术规划与硬件成本、运维成本，推进阻力大。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373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E7B14-FAED-4C5F-9170-A1C41D12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(2)Java</a:t>
            </a:r>
            <a:r>
              <a:rPr lang="zh-CN" altLang="en-US" dirty="0"/>
              <a:t>方案优点与缺点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5F765D-8689-404D-A0E3-4D695D65C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1</a:t>
            </a:r>
            <a:r>
              <a:rPr lang="zh-CN" altLang="en-US" sz="3200" dirty="0"/>
              <a:t>、国内大型公司的标准配置，大而全的解决方案。</a:t>
            </a:r>
            <a:endParaRPr lang="en-US" altLang="zh-CN" sz="3200" dirty="0"/>
          </a:p>
          <a:p>
            <a:endParaRPr lang="en-US" sz="3200" dirty="0"/>
          </a:p>
          <a:p>
            <a:r>
              <a:rPr lang="en-US" sz="3200" dirty="0"/>
              <a:t>2</a:t>
            </a:r>
            <a:r>
              <a:rPr lang="zh-CN" altLang="en-US" sz="3200" dirty="0"/>
              <a:t>、避免了我司研发人员对于新技术的排斥思想，利于稳定队伍。</a:t>
            </a:r>
            <a:endParaRPr lang="en-US" altLang="zh-CN" sz="3200"/>
          </a:p>
          <a:p>
            <a:endParaRPr lang="en-US" altLang="zh-CN" sz="3200" dirty="0"/>
          </a:p>
          <a:p>
            <a:r>
              <a:rPr lang="en-US" altLang="zh-CN" sz="3200" dirty="0"/>
              <a:t>3</a:t>
            </a:r>
            <a:r>
              <a:rPr lang="zh-CN" altLang="en-US" sz="3200" dirty="0"/>
              <a:t>、与我司的实情情况不符，其它公司大多数是统一集中部署，一次性投入，而非我司的各地落地部署，放大了服务器占用和运维成本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864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04A81F-F814-432F-9F05-A4186449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(3) Java</a:t>
            </a:r>
            <a:r>
              <a:rPr lang="zh-CN" altLang="en-US" dirty="0"/>
              <a:t>与 </a:t>
            </a:r>
            <a:r>
              <a:rPr lang="en-US" altLang="zh-CN" dirty="0"/>
              <a:t>Golang</a:t>
            </a:r>
            <a:r>
              <a:rPr lang="zh-CN" altLang="en-US" dirty="0"/>
              <a:t>的混合方案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39CAB0-1BE3-4F85-B185-9EF52344F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1</a:t>
            </a:r>
            <a:r>
              <a:rPr lang="zh-CN" altLang="en-US" sz="3200" dirty="0"/>
              <a:t>、性能界于上述两种方案之间。</a:t>
            </a:r>
            <a:endParaRPr lang="en-US" altLang="zh-CN" sz="3200" dirty="0"/>
          </a:p>
          <a:p>
            <a:r>
              <a:rPr lang="en-US" sz="3200" dirty="0"/>
              <a:t>2</a:t>
            </a:r>
            <a:r>
              <a:rPr lang="zh-CN" altLang="en-US" sz="3200" dirty="0"/>
              <a:t>、可以稳定</a:t>
            </a:r>
            <a:r>
              <a:rPr lang="en-US" altLang="zh-CN" sz="3200" dirty="0"/>
              <a:t>Java</a:t>
            </a:r>
            <a:r>
              <a:rPr lang="zh-CN" altLang="en-US" sz="3200" dirty="0"/>
              <a:t>开发人员，不用强制研发人员转向</a:t>
            </a:r>
            <a:r>
              <a:rPr lang="en-US" altLang="zh-CN" sz="3200" dirty="0"/>
              <a:t>Golang</a:t>
            </a:r>
            <a:r>
              <a:rPr lang="zh-CN" altLang="en-US" sz="3200" dirty="0"/>
              <a:t>，避免出现人员动荡。</a:t>
            </a:r>
            <a:endParaRPr lang="en-US" altLang="zh-CN" sz="3200" dirty="0"/>
          </a:p>
          <a:p>
            <a:r>
              <a:rPr lang="en-US" sz="3200" dirty="0"/>
              <a:t>3</a:t>
            </a:r>
            <a:r>
              <a:rPr lang="zh-CN" altLang="en-US" sz="3200" dirty="0"/>
              <a:t>、在硬件部署上，需要投入多一倍左右的机器设备，增加一倍的运维成本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6558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</TotalTime>
  <Words>685</Words>
  <Application>Microsoft Office PowerPoint</Application>
  <PresentationFormat>宽屏</PresentationFormat>
  <Paragraphs>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宋体</vt:lpstr>
      <vt:lpstr>Arial</vt:lpstr>
      <vt:lpstr>Century Gothic</vt:lpstr>
      <vt:lpstr>Wingdings 3</vt:lpstr>
      <vt:lpstr>离子</vt:lpstr>
      <vt:lpstr>东师理想分布式平台建设思路</vt:lpstr>
      <vt:lpstr>一、原有平台问题列举</vt:lpstr>
      <vt:lpstr>二、解决之道</vt:lpstr>
      <vt:lpstr>PowerPoint 演示文稿</vt:lpstr>
      <vt:lpstr>三、改造策略</vt:lpstr>
      <vt:lpstr>PowerPoint 演示文稿</vt:lpstr>
      <vt:lpstr>四、改造步骤</vt:lpstr>
      <vt:lpstr>PowerPoint 演示文稿</vt:lpstr>
      <vt:lpstr>(1) Golang方案优点与缺点</vt:lpstr>
      <vt:lpstr>(2)Java方案优点与缺点</vt:lpstr>
      <vt:lpstr>(3) Java与 Golang的混合方案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东师理想分布式平台架构设计</dc:title>
  <dc:creator>Administrator</dc:creator>
  <cp:lastModifiedBy>Administrator</cp:lastModifiedBy>
  <cp:revision>87</cp:revision>
  <dcterms:created xsi:type="dcterms:W3CDTF">2020-02-17T00:54:06Z</dcterms:created>
  <dcterms:modified xsi:type="dcterms:W3CDTF">2020-03-10T23:12:43Z</dcterms:modified>
</cp:coreProperties>
</file>